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9"/>
  </p:notesMasterIdLst>
  <p:sldIdLst>
    <p:sldId id="259" r:id="rId2"/>
    <p:sldId id="321" r:id="rId3"/>
    <p:sldId id="322" r:id="rId4"/>
    <p:sldId id="314" r:id="rId5"/>
    <p:sldId id="423" r:id="rId6"/>
    <p:sldId id="320" r:id="rId7"/>
    <p:sldId id="278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8696A8F-9CD9-452D-90B4-6825F6DCCEDF}" v="2" dt="2026-09-22T13:18:56.03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929F9F4-4A8F-4326-A1B4-22849713DDAB}" styleName="Mørkt layout 1 - Markering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25" autoAdjust="0"/>
    <p:restoredTop sz="85012" autoAdjust="0"/>
  </p:normalViewPr>
  <p:slideViewPr>
    <p:cSldViewPr snapToGrid="0">
      <p:cViewPr varScale="1">
        <p:scale>
          <a:sx n="95" d="100"/>
          <a:sy n="95" d="100"/>
        </p:scale>
        <p:origin x="12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irgitte Horsager Møller" userId="f3c45f1d30087482" providerId="LiveId" clId="{A82ADD57-38F0-4280-8115-000EC93C1589}"/>
    <pc:docChg chg="custSel addSld delSld modSld sldOrd">
      <pc:chgData name="Birgitte Horsager Møller" userId="f3c45f1d30087482" providerId="LiveId" clId="{A82ADD57-38F0-4280-8115-000EC93C1589}" dt="2026-09-22T13:32:28.725" v="2065" actId="47"/>
      <pc:docMkLst>
        <pc:docMk/>
      </pc:docMkLst>
      <pc:sldChg chg="modSp del mod">
        <pc:chgData name="Birgitte Horsager Møller" userId="f3c45f1d30087482" providerId="LiveId" clId="{A82ADD57-38F0-4280-8115-000EC93C1589}" dt="2026-09-22T13:21:39.927" v="1370" actId="47"/>
        <pc:sldMkLst>
          <pc:docMk/>
          <pc:sldMk cId="73653203" sldId="257"/>
        </pc:sldMkLst>
        <pc:spChg chg="mod">
          <ac:chgData name="Birgitte Horsager Møller" userId="f3c45f1d30087482" providerId="LiveId" clId="{A82ADD57-38F0-4280-8115-000EC93C1589}" dt="2026-09-22T13:10:37.741" v="326" actId="27636"/>
          <ac:spMkLst>
            <pc:docMk/>
            <pc:sldMk cId="73653203" sldId="257"/>
            <ac:spMk id="2" creationId="{69A48CBA-3C43-0A6A-CE20-15380890D97B}"/>
          </ac:spMkLst>
        </pc:spChg>
      </pc:sldChg>
      <pc:sldChg chg="del">
        <pc:chgData name="Birgitte Horsager Møller" userId="f3c45f1d30087482" providerId="LiveId" clId="{A82ADD57-38F0-4280-8115-000EC93C1589}" dt="2026-09-22T13:05:42.015" v="1" actId="47"/>
        <pc:sldMkLst>
          <pc:docMk/>
          <pc:sldMk cId="3540912250" sldId="258"/>
        </pc:sldMkLst>
      </pc:sldChg>
      <pc:sldChg chg="modSp mod">
        <pc:chgData name="Birgitte Horsager Møller" userId="f3c45f1d30087482" providerId="LiveId" clId="{A82ADD57-38F0-4280-8115-000EC93C1589}" dt="2026-09-22T13:10:17.823" v="324" actId="12"/>
        <pc:sldMkLst>
          <pc:docMk/>
          <pc:sldMk cId="906762637" sldId="259"/>
        </pc:sldMkLst>
        <pc:spChg chg="mod">
          <ac:chgData name="Birgitte Horsager Møller" userId="f3c45f1d30087482" providerId="LiveId" clId="{A82ADD57-38F0-4280-8115-000EC93C1589}" dt="2026-09-22T13:10:04.831" v="321" actId="122"/>
          <ac:spMkLst>
            <pc:docMk/>
            <pc:sldMk cId="906762637" sldId="259"/>
            <ac:spMk id="2" creationId="{D71CEA0C-C038-01A8-CCB6-BF3905B7D6CA}"/>
          </ac:spMkLst>
        </pc:spChg>
        <pc:spChg chg="mod">
          <ac:chgData name="Birgitte Horsager Møller" userId="f3c45f1d30087482" providerId="LiveId" clId="{A82ADD57-38F0-4280-8115-000EC93C1589}" dt="2026-09-22T13:10:17.823" v="324" actId="12"/>
          <ac:spMkLst>
            <pc:docMk/>
            <pc:sldMk cId="906762637" sldId="259"/>
            <ac:spMk id="3" creationId="{04486CFA-A879-55BC-54E4-80F3C37CEFA4}"/>
          </ac:spMkLst>
        </pc:spChg>
      </pc:sldChg>
      <pc:sldChg chg="del">
        <pc:chgData name="Birgitte Horsager Møller" userId="f3c45f1d30087482" providerId="LiveId" clId="{A82ADD57-38F0-4280-8115-000EC93C1589}" dt="2026-09-22T13:25:56.520" v="1790" actId="47"/>
        <pc:sldMkLst>
          <pc:docMk/>
          <pc:sldMk cId="216007325" sldId="264"/>
        </pc:sldMkLst>
      </pc:sldChg>
      <pc:sldChg chg="del">
        <pc:chgData name="Birgitte Horsager Møller" userId="f3c45f1d30087482" providerId="LiveId" clId="{A82ADD57-38F0-4280-8115-000EC93C1589}" dt="2026-09-22T13:25:56.520" v="1790" actId="47"/>
        <pc:sldMkLst>
          <pc:docMk/>
          <pc:sldMk cId="1973327504" sldId="271"/>
        </pc:sldMkLst>
      </pc:sldChg>
      <pc:sldChg chg="del">
        <pc:chgData name="Birgitte Horsager Møller" userId="f3c45f1d30087482" providerId="LiveId" clId="{A82ADD57-38F0-4280-8115-000EC93C1589}" dt="2026-09-22T13:05:50.463" v="2" actId="47"/>
        <pc:sldMkLst>
          <pc:docMk/>
          <pc:sldMk cId="2590577356" sldId="274"/>
        </pc:sldMkLst>
      </pc:sldChg>
      <pc:sldChg chg="modSp mod">
        <pc:chgData name="Birgitte Horsager Møller" userId="f3c45f1d30087482" providerId="LiveId" clId="{A82ADD57-38F0-4280-8115-000EC93C1589}" dt="2026-09-22T13:31:59.718" v="2055" actId="20577"/>
        <pc:sldMkLst>
          <pc:docMk/>
          <pc:sldMk cId="231571408" sldId="278"/>
        </pc:sldMkLst>
        <pc:spChg chg="mod">
          <ac:chgData name="Birgitte Horsager Møller" userId="f3c45f1d30087482" providerId="LiveId" clId="{A82ADD57-38F0-4280-8115-000EC93C1589}" dt="2026-09-22T13:31:38.324" v="2011" actId="20577"/>
          <ac:spMkLst>
            <pc:docMk/>
            <pc:sldMk cId="231571408" sldId="278"/>
            <ac:spMk id="2" creationId="{8A792CD2-7C84-0C23-DB3A-FF690692C72D}"/>
          </ac:spMkLst>
        </pc:spChg>
        <pc:spChg chg="mod">
          <ac:chgData name="Birgitte Horsager Møller" userId="f3c45f1d30087482" providerId="LiveId" clId="{A82ADD57-38F0-4280-8115-000EC93C1589}" dt="2026-09-22T13:31:59.718" v="2055" actId="20577"/>
          <ac:spMkLst>
            <pc:docMk/>
            <pc:sldMk cId="231571408" sldId="278"/>
            <ac:spMk id="3" creationId="{E9883942-0DC5-56F0-7C17-3F031DBCF4DF}"/>
          </ac:spMkLst>
        </pc:spChg>
      </pc:sldChg>
      <pc:sldChg chg="del">
        <pc:chgData name="Birgitte Horsager Møller" userId="f3c45f1d30087482" providerId="LiveId" clId="{A82ADD57-38F0-4280-8115-000EC93C1589}" dt="2026-09-22T13:32:26.445" v="2064" actId="47"/>
        <pc:sldMkLst>
          <pc:docMk/>
          <pc:sldMk cId="4241314252" sldId="280"/>
        </pc:sldMkLst>
      </pc:sldChg>
      <pc:sldChg chg="del">
        <pc:chgData name="Birgitte Horsager Møller" userId="f3c45f1d30087482" providerId="LiveId" clId="{A82ADD57-38F0-4280-8115-000EC93C1589}" dt="2026-09-22T13:32:28.725" v="2065" actId="47"/>
        <pc:sldMkLst>
          <pc:docMk/>
          <pc:sldMk cId="638680818" sldId="308"/>
        </pc:sldMkLst>
      </pc:sldChg>
      <pc:sldChg chg="del">
        <pc:chgData name="Birgitte Horsager Møller" userId="f3c45f1d30087482" providerId="LiveId" clId="{A82ADD57-38F0-4280-8115-000EC93C1589}" dt="2026-09-22T13:32:15.003" v="2058" actId="47"/>
        <pc:sldMkLst>
          <pc:docMk/>
          <pc:sldMk cId="1236000878" sldId="309"/>
        </pc:sldMkLst>
      </pc:sldChg>
      <pc:sldChg chg="del">
        <pc:chgData name="Birgitte Horsager Møller" userId="f3c45f1d30087482" providerId="LiveId" clId="{A82ADD57-38F0-4280-8115-000EC93C1589}" dt="2026-09-22T13:32:16.757" v="2059" actId="47"/>
        <pc:sldMkLst>
          <pc:docMk/>
          <pc:sldMk cId="2046040319" sldId="310"/>
        </pc:sldMkLst>
      </pc:sldChg>
      <pc:sldChg chg="del">
        <pc:chgData name="Birgitte Horsager Møller" userId="f3c45f1d30087482" providerId="LiveId" clId="{A82ADD57-38F0-4280-8115-000EC93C1589}" dt="2026-09-22T13:32:23.001" v="2062" actId="47"/>
        <pc:sldMkLst>
          <pc:docMk/>
          <pc:sldMk cId="3569025889" sldId="311"/>
        </pc:sldMkLst>
      </pc:sldChg>
      <pc:sldChg chg="del">
        <pc:chgData name="Birgitte Horsager Møller" userId="f3c45f1d30087482" providerId="LiveId" clId="{A82ADD57-38F0-4280-8115-000EC93C1589}" dt="2026-09-22T13:25:56.520" v="1790" actId="47"/>
        <pc:sldMkLst>
          <pc:docMk/>
          <pc:sldMk cId="2529179332" sldId="312"/>
        </pc:sldMkLst>
      </pc:sldChg>
      <pc:sldChg chg="delSp modSp mod ord">
        <pc:chgData name="Birgitte Horsager Møller" userId="f3c45f1d30087482" providerId="LiveId" clId="{A82ADD57-38F0-4280-8115-000EC93C1589}" dt="2026-09-22T13:27:35.455" v="1908" actId="14100"/>
        <pc:sldMkLst>
          <pc:docMk/>
          <pc:sldMk cId="2335813123" sldId="314"/>
        </pc:sldMkLst>
        <pc:spChg chg="mod">
          <ac:chgData name="Birgitte Horsager Møller" userId="f3c45f1d30087482" providerId="LiveId" clId="{A82ADD57-38F0-4280-8115-000EC93C1589}" dt="2026-09-22T13:27:35.455" v="1908" actId="14100"/>
          <ac:spMkLst>
            <pc:docMk/>
            <pc:sldMk cId="2335813123" sldId="314"/>
            <ac:spMk id="2" creationId="{439E111D-0D37-09F0-F2FE-85550DD05C20}"/>
          </ac:spMkLst>
        </pc:spChg>
        <pc:spChg chg="del">
          <ac:chgData name="Birgitte Horsager Møller" userId="f3c45f1d30087482" providerId="LiveId" clId="{A82ADD57-38F0-4280-8115-000EC93C1589}" dt="2026-09-22T13:27:27.344" v="1906" actId="478"/>
          <ac:spMkLst>
            <pc:docMk/>
            <pc:sldMk cId="2335813123" sldId="314"/>
            <ac:spMk id="5" creationId="{5F72674B-974D-DF1B-82C4-2D5F12D92012}"/>
          </ac:spMkLst>
        </pc:spChg>
        <pc:spChg chg="del">
          <ac:chgData name="Birgitte Horsager Møller" userId="f3c45f1d30087482" providerId="LiveId" clId="{A82ADD57-38F0-4280-8115-000EC93C1589}" dt="2026-09-22T13:27:23.992" v="1905" actId="478"/>
          <ac:spMkLst>
            <pc:docMk/>
            <pc:sldMk cId="2335813123" sldId="314"/>
            <ac:spMk id="6" creationId="{3D325B5D-0EB6-8A33-4A6D-8DEDB4A32099}"/>
          </ac:spMkLst>
        </pc:spChg>
        <pc:spChg chg="del">
          <ac:chgData name="Birgitte Horsager Møller" userId="f3c45f1d30087482" providerId="LiveId" clId="{A82ADD57-38F0-4280-8115-000EC93C1589}" dt="2026-09-22T13:27:20.744" v="1904" actId="478"/>
          <ac:spMkLst>
            <pc:docMk/>
            <pc:sldMk cId="2335813123" sldId="314"/>
            <ac:spMk id="7" creationId="{EFC1EE67-D21B-A5FE-C70C-CD68B2775F27}"/>
          </ac:spMkLst>
        </pc:spChg>
        <pc:spChg chg="del">
          <ac:chgData name="Birgitte Horsager Møller" userId="f3c45f1d30087482" providerId="LiveId" clId="{A82ADD57-38F0-4280-8115-000EC93C1589}" dt="2026-09-22T13:27:16.528" v="1903" actId="478"/>
          <ac:spMkLst>
            <pc:docMk/>
            <pc:sldMk cId="2335813123" sldId="314"/>
            <ac:spMk id="8" creationId="{2D4887F9-0CFA-FBED-C2B9-995D43337EF0}"/>
          </ac:spMkLst>
        </pc:spChg>
        <pc:spChg chg="del mod">
          <ac:chgData name="Birgitte Horsager Møller" userId="f3c45f1d30087482" providerId="LiveId" clId="{A82ADD57-38F0-4280-8115-000EC93C1589}" dt="2026-09-22T13:27:13.408" v="1902" actId="478"/>
          <ac:spMkLst>
            <pc:docMk/>
            <pc:sldMk cId="2335813123" sldId="314"/>
            <ac:spMk id="9" creationId="{8D43C3BD-C852-379E-BE5A-E7CACF9625A6}"/>
          </ac:spMkLst>
        </pc:spChg>
      </pc:sldChg>
      <pc:sldChg chg="del">
        <pc:chgData name="Birgitte Horsager Møller" userId="f3c45f1d30087482" providerId="LiveId" clId="{A82ADD57-38F0-4280-8115-000EC93C1589}" dt="2026-09-22T13:32:24.634" v="2063" actId="47"/>
        <pc:sldMkLst>
          <pc:docMk/>
          <pc:sldMk cId="3830977991" sldId="315"/>
        </pc:sldMkLst>
      </pc:sldChg>
      <pc:sldChg chg="del">
        <pc:chgData name="Birgitte Horsager Møller" userId="f3c45f1d30087482" providerId="LiveId" clId="{A82ADD57-38F0-4280-8115-000EC93C1589}" dt="2026-09-22T13:27:50.096" v="1909" actId="47"/>
        <pc:sldMkLst>
          <pc:docMk/>
          <pc:sldMk cId="1990986948" sldId="316"/>
        </pc:sldMkLst>
      </pc:sldChg>
      <pc:sldChg chg="del">
        <pc:chgData name="Birgitte Horsager Møller" userId="f3c45f1d30087482" providerId="LiveId" clId="{A82ADD57-38F0-4280-8115-000EC93C1589}" dt="2026-09-22T13:25:56.520" v="1790" actId="47"/>
        <pc:sldMkLst>
          <pc:docMk/>
          <pc:sldMk cId="2630446617" sldId="317"/>
        </pc:sldMkLst>
      </pc:sldChg>
      <pc:sldChg chg="addSp delSp modSp del mod ord">
        <pc:chgData name="Birgitte Horsager Møller" userId="f3c45f1d30087482" providerId="LiveId" clId="{A82ADD57-38F0-4280-8115-000EC93C1589}" dt="2026-09-22T13:08:03.167" v="26" actId="47"/>
        <pc:sldMkLst>
          <pc:docMk/>
          <pc:sldMk cId="1170838139" sldId="318"/>
        </pc:sldMkLst>
        <pc:spChg chg="add mod">
          <ac:chgData name="Birgitte Horsager Møller" userId="f3c45f1d30087482" providerId="LiveId" clId="{A82ADD57-38F0-4280-8115-000EC93C1589}" dt="2026-09-22T13:07:28.123" v="14" actId="21"/>
          <ac:spMkLst>
            <pc:docMk/>
            <pc:sldMk cId="1170838139" sldId="318"/>
            <ac:spMk id="3" creationId="{1950D277-8380-5A57-9FD4-CDC225EA29F4}"/>
          </ac:spMkLst>
        </pc:spChg>
        <pc:picChg chg="del mod">
          <ac:chgData name="Birgitte Horsager Møller" userId="f3c45f1d30087482" providerId="LiveId" clId="{A82ADD57-38F0-4280-8115-000EC93C1589}" dt="2026-09-22T13:07:28.123" v="14" actId="21"/>
          <ac:picMkLst>
            <pc:docMk/>
            <pc:sldMk cId="1170838139" sldId="318"/>
            <ac:picMk id="5" creationId="{A54D1433-9651-530B-2818-BC2372D5DB6F}"/>
          </ac:picMkLst>
        </pc:picChg>
      </pc:sldChg>
      <pc:sldChg chg="modSp mod">
        <pc:chgData name="Birgitte Horsager Møller" userId="f3c45f1d30087482" providerId="LiveId" clId="{A82ADD57-38F0-4280-8115-000EC93C1589}" dt="2026-09-22T13:25:26.239" v="1788" actId="255"/>
        <pc:sldMkLst>
          <pc:docMk/>
          <pc:sldMk cId="2435685895" sldId="320"/>
        </pc:sldMkLst>
        <pc:spChg chg="mod">
          <ac:chgData name="Birgitte Horsager Møller" userId="f3c45f1d30087482" providerId="LiveId" clId="{A82ADD57-38F0-4280-8115-000EC93C1589}" dt="2026-09-22T13:25:26.239" v="1788" actId="255"/>
          <ac:spMkLst>
            <pc:docMk/>
            <pc:sldMk cId="2435685895" sldId="320"/>
            <ac:spMk id="2" creationId="{AF45D83A-2C55-9372-F6B1-8F872F79C88C}"/>
          </ac:spMkLst>
        </pc:spChg>
      </pc:sldChg>
      <pc:sldChg chg="addSp modSp mod ord setBg">
        <pc:chgData name="Birgitte Horsager Møller" userId="f3c45f1d30087482" providerId="LiveId" clId="{A82ADD57-38F0-4280-8115-000EC93C1589}" dt="2026-09-22T13:17:12.406" v="980" actId="20577"/>
        <pc:sldMkLst>
          <pc:docMk/>
          <pc:sldMk cId="2521643287" sldId="321"/>
        </pc:sldMkLst>
        <pc:spChg chg="mod">
          <ac:chgData name="Birgitte Horsager Møller" userId="f3c45f1d30087482" providerId="LiveId" clId="{A82ADD57-38F0-4280-8115-000EC93C1589}" dt="2026-09-22T13:07:52.798" v="25" actId="6549"/>
          <ac:spMkLst>
            <pc:docMk/>
            <pc:sldMk cId="2521643287" sldId="321"/>
            <ac:spMk id="2" creationId="{C97EA1D9-0110-54D7-173F-BCC13FF487D7}"/>
          </ac:spMkLst>
        </pc:spChg>
        <pc:spChg chg="mod">
          <ac:chgData name="Birgitte Horsager Møller" userId="f3c45f1d30087482" providerId="LiveId" clId="{A82ADD57-38F0-4280-8115-000EC93C1589}" dt="2026-09-22T13:17:12.406" v="980" actId="20577"/>
          <ac:spMkLst>
            <pc:docMk/>
            <pc:sldMk cId="2521643287" sldId="321"/>
            <ac:spMk id="3" creationId="{E3940367-0600-9EAD-937D-914931E9D698}"/>
          </ac:spMkLst>
        </pc:spChg>
        <pc:picChg chg="add mod">
          <ac:chgData name="Birgitte Horsager Møller" userId="f3c45f1d30087482" providerId="LiveId" clId="{A82ADD57-38F0-4280-8115-000EC93C1589}" dt="2026-09-22T13:07:43.907" v="16" actId="26606"/>
          <ac:picMkLst>
            <pc:docMk/>
            <pc:sldMk cId="2521643287" sldId="321"/>
            <ac:picMk id="5" creationId="{A54D1433-9651-530B-2818-BC2372D5DB6F}"/>
          </ac:picMkLst>
        </pc:picChg>
      </pc:sldChg>
      <pc:sldChg chg="modSp mod ord">
        <pc:chgData name="Birgitte Horsager Møller" userId="f3c45f1d30087482" providerId="LiveId" clId="{A82ADD57-38F0-4280-8115-000EC93C1589}" dt="2026-09-22T13:17:57.337" v="1042" actId="14100"/>
        <pc:sldMkLst>
          <pc:docMk/>
          <pc:sldMk cId="1117046952" sldId="322"/>
        </pc:sldMkLst>
        <pc:spChg chg="mod">
          <ac:chgData name="Birgitte Horsager Møller" userId="f3c45f1d30087482" providerId="LiveId" clId="{A82ADD57-38F0-4280-8115-000EC93C1589}" dt="2026-09-22T13:17:57.337" v="1042" actId="14100"/>
          <ac:spMkLst>
            <pc:docMk/>
            <pc:sldMk cId="1117046952" sldId="322"/>
            <ac:spMk id="5" creationId="{21393BC3-0196-A1FB-1342-35FDB7266B41}"/>
          </ac:spMkLst>
        </pc:spChg>
      </pc:sldChg>
      <pc:sldChg chg="del">
        <pc:chgData name="Birgitte Horsager Møller" userId="f3c45f1d30087482" providerId="LiveId" clId="{A82ADD57-38F0-4280-8115-000EC93C1589}" dt="2026-09-22T13:25:38.135" v="1789" actId="47"/>
        <pc:sldMkLst>
          <pc:docMk/>
          <pc:sldMk cId="2636448913" sldId="323"/>
        </pc:sldMkLst>
      </pc:sldChg>
      <pc:sldChg chg="del">
        <pc:chgData name="Birgitte Horsager Møller" userId="f3c45f1d30087482" providerId="LiveId" clId="{A82ADD57-38F0-4280-8115-000EC93C1589}" dt="2026-09-22T13:25:56.520" v="1790" actId="47"/>
        <pc:sldMkLst>
          <pc:docMk/>
          <pc:sldMk cId="2730423603" sldId="324"/>
        </pc:sldMkLst>
      </pc:sldChg>
      <pc:sldChg chg="del">
        <pc:chgData name="Birgitte Horsager Møller" userId="f3c45f1d30087482" providerId="LiveId" clId="{A82ADD57-38F0-4280-8115-000EC93C1589}" dt="2026-09-22T13:25:56.520" v="1790" actId="47"/>
        <pc:sldMkLst>
          <pc:docMk/>
          <pc:sldMk cId="542224742" sldId="325"/>
        </pc:sldMkLst>
      </pc:sldChg>
      <pc:sldChg chg="del">
        <pc:chgData name="Birgitte Horsager Møller" userId="f3c45f1d30087482" providerId="LiveId" clId="{A82ADD57-38F0-4280-8115-000EC93C1589}" dt="2026-09-22T13:25:56.520" v="1790" actId="47"/>
        <pc:sldMkLst>
          <pc:docMk/>
          <pc:sldMk cId="863015355" sldId="326"/>
        </pc:sldMkLst>
      </pc:sldChg>
      <pc:sldChg chg="del">
        <pc:chgData name="Birgitte Horsager Møller" userId="f3c45f1d30087482" providerId="LiveId" clId="{A82ADD57-38F0-4280-8115-000EC93C1589}" dt="2026-09-22T13:25:56.520" v="1790" actId="47"/>
        <pc:sldMkLst>
          <pc:docMk/>
          <pc:sldMk cId="247002079" sldId="327"/>
        </pc:sldMkLst>
      </pc:sldChg>
      <pc:sldChg chg="del">
        <pc:chgData name="Birgitte Horsager Møller" userId="f3c45f1d30087482" providerId="LiveId" clId="{A82ADD57-38F0-4280-8115-000EC93C1589}" dt="2026-09-22T13:32:10.938" v="2057" actId="47"/>
        <pc:sldMkLst>
          <pc:docMk/>
          <pc:sldMk cId="1173943494" sldId="328"/>
        </pc:sldMkLst>
      </pc:sldChg>
      <pc:sldChg chg="del">
        <pc:chgData name="Birgitte Horsager Møller" userId="f3c45f1d30087482" providerId="LiveId" clId="{A82ADD57-38F0-4280-8115-000EC93C1589}" dt="2026-09-22T13:32:21.527" v="2061" actId="47"/>
        <pc:sldMkLst>
          <pc:docMk/>
          <pc:sldMk cId="3637914773" sldId="329"/>
        </pc:sldMkLst>
      </pc:sldChg>
      <pc:sldChg chg="del">
        <pc:chgData name="Birgitte Horsager Møller" userId="f3c45f1d30087482" providerId="LiveId" clId="{A82ADD57-38F0-4280-8115-000EC93C1589}" dt="2026-09-22T13:28:08.814" v="1911" actId="47"/>
        <pc:sldMkLst>
          <pc:docMk/>
          <pc:sldMk cId="852486551" sldId="330"/>
        </pc:sldMkLst>
      </pc:sldChg>
      <pc:sldChg chg="del">
        <pc:chgData name="Birgitte Horsager Møller" userId="f3c45f1d30087482" providerId="LiveId" clId="{A82ADD57-38F0-4280-8115-000EC93C1589}" dt="2026-09-22T13:27:57.245" v="1910" actId="47"/>
        <pc:sldMkLst>
          <pc:docMk/>
          <pc:sldMk cId="3371744336" sldId="331"/>
        </pc:sldMkLst>
      </pc:sldChg>
      <pc:sldChg chg="del">
        <pc:chgData name="Birgitte Horsager Møller" userId="f3c45f1d30087482" providerId="LiveId" clId="{A82ADD57-38F0-4280-8115-000EC93C1589}" dt="2026-09-22T13:32:19.844" v="2060" actId="47"/>
        <pc:sldMkLst>
          <pc:docMk/>
          <pc:sldMk cId="2611595187" sldId="332"/>
        </pc:sldMkLst>
      </pc:sldChg>
      <pc:sldChg chg="del">
        <pc:chgData name="Birgitte Horsager Møller" userId="f3c45f1d30087482" providerId="LiveId" clId="{A82ADD57-38F0-4280-8115-000EC93C1589}" dt="2026-09-22T13:25:38.135" v="1789" actId="47"/>
        <pc:sldMkLst>
          <pc:docMk/>
          <pc:sldMk cId="458106317" sldId="334"/>
        </pc:sldMkLst>
      </pc:sldChg>
      <pc:sldChg chg="del">
        <pc:chgData name="Birgitte Horsager Møller" userId="f3c45f1d30087482" providerId="LiveId" clId="{A82ADD57-38F0-4280-8115-000EC93C1589}" dt="2026-09-22T13:25:38.135" v="1789" actId="47"/>
        <pc:sldMkLst>
          <pc:docMk/>
          <pc:sldMk cId="766754616" sldId="335"/>
        </pc:sldMkLst>
      </pc:sldChg>
      <pc:sldChg chg="del">
        <pc:chgData name="Birgitte Horsager Møller" userId="f3c45f1d30087482" providerId="LiveId" clId="{A82ADD57-38F0-4280-8115-000EC93C1589}" dt="2026-09-22T13:25:38.135" v="1789" actId="47"/>
        <pc:sldMkLst>
          <pc:docMk/>
          <pc:sldMk cId="2230715297" sldId="336"/>
        </pc:sldMkLst>
      </pc:sldChg>
      <pc:sldChg chg="del">
        <pc:chgData name="Birgitte Horsager Møller" userId="f3c45f1d30087482" providerId="LiveId" clId="{A82ADD57-38F0-4280-8115-000EC93C1589}" dt="2026-09-22T13:25:38.135" v="1789" actId="47"/>
        <pc:sldMkLst>
          <pc:docMk/>
          <pc:sldMk cId="1855108442" sldId="337"/>
        </pc:sldMkLst>
      </pc:sldChg>
      <pc:sldChg chg="del">
        <pc:chgData name="Birgitte Horsager Møller" userId="f3c45f1d30087482" providerId="LiveId" clId="{A82ADD57-38F0-4280-8115-000EC93C1589}" dt="2026-09-22T13:32:07.895" v="2056" actId="47"/>
        <pc:sldMkLst>
          <pc:docMk/>
          <pc:sldMk cId="2843673745" sldId="338"/>
        </pc:sldMkLst>
      </pc:sldChg>
      <pc:sldChg chg="del">
        <pc:chgData name="Birgitte Horsager Møller" userId="f3c45f1d30087482" providerId="LiveId" clId="{A82ADD57-38F0-4280-8115-000EC93C1589}" dt="2026-09-22T13:05:40.394" v="0" actId="47"/>
        <pc:sldMkLst>
          <pc:docMk/>
          <pc:sldMk cId="3336496927" sldId="339"/>
        </pc:sldMkLst>
      </pc:sldChg>
      <pc:sldChg chg="del ord">
        <pc:chgData name="Birgitte Horsager Møller" userId="f3c45f1d30087482" providerId="LiveId" clId="{A82ADD57-38F0-4280-8115-000EC93C1589}" dt="2026-09-22T13:21:30.171" v="1369" actId="47"/>
        <pc:sldMkLst>
          <pc:docMk/>
          <pc:sldMk cId="1284551931" sldId="390"/>
        </pc:sldMkLst>
      </pc:sldChg>
      <pc:sldChg chg="delSp modSp add mod setBg delDesignElem">
        <pc:chgData name="Birgitte Horsager Møller" userId="f3c45f1d30087482" providerId="LiveId" clId="{A82ADD57-38F0-4280-8115-000EC93C1589}" dt="2026-09-22T13:21:25.721" v="1368" actId="20577"/>
        <pc:sldMkLst>
          <pc:docMk/>
          <pc:sldMk cId="3714105399" sldId="423"/>
        </pc:sldMkLst>
        <pc:spChg chg="mod">
          <ac:chgData name="Birgitte Horsager Møller" userId="f3c45f1d30087482" providerId="LiveId" clId="{A82ADD57-38F0-4280-8115-000EC93C1589}" dt="2026-09-22T13:21:25.721" v="1368" actId="20577"/>
          <ac:spMkLst>
            <pc:docMk/>
            <pc:sldMk cId="3714105399" sldId="423"/>
            <ac:spMk id="2" creationId="{AEC58516-F886-C66D-6A02-B1B89AE61E74}"/>
          </ac:spMkLst>
        </pc:spChg>
        <pc:spChg chg="del">
          <ac:chgData name="Birgitte Horsager Møller" userId="f3c45f1d30087482" providerId="LiveId" clId="{A82ADD57-38F0-4280-8115-000EC93C1589}" dt="2026-09-22T13:18:56.036" v="1044"/>
          <ac:spMkLst>
            <pc:docMk/>
            <pc:sldMk cId="3714105399" sldId="423"/>
            <ac:spMk id="106" creationId="{0CABCAE3-64FC-4149-819F-2C1812824154}"/>
          </ac:spMkLst>
        </pc:spChg>
        <pc:spChg chg="del">
          <ac:chgData name="Birgitte Horsager Møller" userId="f3c45f1d30087482" providerId="LiveId" clId="{A82ADD57-38F0-4280-8115-000EC93C1589}" dt="2026-09-22T13:18:56.036" v="1044"/>
          <ac:spMkLst>
            <pc:docMk/>
            <pc:sldMk cId="3714105399" sldId="423"/>
            <ac:spMk id="110" creationId="{8BC298DB-2D5C-40A1-9A78-6B4A12198A9B}"/>
          </ac:spMkLst>
        </pc:spChg>
        <pc:spChg chg="del">
          <ac:chgData name="Birgitte Horsager Møller" userId="f3c45f1d30087482" providerId="LiveId" clId="{A82ADD57-38F0-4280-8115-000EC93C1589}" dt="2026-09-22T13:18:56.036" v="1044"/>
          <ac:spMkLst>
            <pc:docMk/>
            <pc:sldMk cId="3714105399" sldId="423"/>
            <ac:spMk id="111" creationId="{35C2355B-7CE9-4192-9142-A41CA0A0C08B}"/>
          </ac:spMkLst>
        </pc:spChg>
        <pc:picChg chg="del">
          <ac:chgData name="Birgitte Horsager Møller" userId="f3c45f1d30087482" providerId="LiveId" clId="{A82ADD57-38F0-4280-8115-000EC93C1589}" dt="2026-09-22T13:18:56.036" v="1044"/>
          <ac:picMkLst>
            <pc:docMk/>
            <pc:sldMk cId="3714105399" sldId="423"/>
            <ac:picMk id="107" creationId="{012FDCFE-9AD2-4D8A-8CBF-B3AA37EBF6DD}"/>
          </ac:picMkLst>
        </pc:picChg>
        <pc:picChg chg="del">
          <ac:chgData name="Birgitte Horsager Møller" userId="f3c45f1d30087482" providerId="LiveId" clId="{A82ADD57-38F0-4280-8115-000EC93C1589}" dt="2026-09-22T13:18:56.036" v="1044"/>
          <ac:picMkLst>
            <pc:docMk/>
            <pc:sldMk cId="3714105399" sldId="423"/>
            <ac:picMk id="113" creationId="{45CE2E7C-6AA3-4710-825D-4CDDF788C7BC}"/>
          </ac:picMkLst>
        </pc:picChg>
        <pc:cxnChg chg="del">
          <ac:chgData name="Birgitte Horsager Møller" userId="f3c45f1d30087482" providerId="LiveId" clId="{A82ADD57-38F0-4280-8115-000EC93C1589}" dt="2026-09-22T13:18:56.036" v="1044"/>
          <ac:cxnSpMkLst>
            <pc:docMk/>
            <pc:sldMk cId="3714105399" sldId="423"/>
            <ac:cxnSpMk id="105" creationId="{3256C6C3-0EDC-4651-AB37-9F26CFAA6C86}"/>
          </ac:cxnSpMkLst>
        </pc:cxnChg>
        <pc:cxnChg chg="del">
          <ac:chgData name="Birgitte Horsager Møller" userId="f3c45f1d30087482" providerId="LiveId" clId="{A82ADD57-38F0-4280-8115-000EC93C1589}" dt="2026-09-22T13:18:56.036" v="1044"/>
          <ac:cxnSpMkLst>
            <pc:docMk/>
            <pc:sldMk cId="3714105399" sldId="423"/>
            <ac:cxnSpMk id="108" creationId="{FBD463FC-4CA8-4FF4-85A3-AF9F4B98D210}"/>
          </ac:cxnSpMkLst>
        </pc:cxnChg>
        <pc:cxnChg chg="del">
          <ac:chgData name="Birgitte Horsager Møller" userId="f3c45f1d30087482" providerId="LiveId" clId="{A82ADD57-38F0-4280-8115-000EC93C1589}" dt="2026-09-22T13:18:56.036" v="1044"/>
          <ac:cxnSpMkLst>
            <pc:docMk/>
            <pc:sldMk cId="3714105399" sldId="423"/>
            <ac:cxnSpMk id="109" creationId="{BECF35C3-8B44-4F4B-BD25-4C01823DB22A}"/>
          </ac:cxnSpMkLst>
        </pc:cxnChg>
        <pc:cxnChg chg="del">
          <ac:chgData name="Birgitte Horsager Møller" userId="f3c45f1d30087482" providerId="LiveId" clId="{A82ADD57-38F0-4280-8115-000EC93C1589}" dt="2026-09-22T13:18:56.036" v="1044"/>
          <ac:cxnSpMkLst>
            <pc:docMk/>
            <pc:sldMk cId="3714105399" sldId="423"/>
            <ac:cxnSpMk id="112" creationId="{06D05ED8-39E4-42F8-92CB-704C2BD0D215}"/>
          </ac:cxnSpMkLst>
        </pc:cxn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5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8F6CFE0-DD23-40BA-A380-C75DC347FA72}" type="doc">
      <dgm:prSet loTypeId="urn:microsoft.com/office/officeart/2005/8/layout/pyramid1" loCatId="pyramid" qsTypeId="urn:microsoft.com/office/officeart/2005/8/quickstyle/simple1#9" qsCatId="simple" csTypeId="urn:microsoft.com/office/officeart/2005/8/colors/accent1_2#5" csCatId="accent1" phldr="1"/>
      <dgm:spPr/>
      <dgm:t>
        <a:bodyPr/>
        <a:lstStyle/>
        <a:p>
          <a:endParaRPr lang="da-DK"/>
        </a:p>
      </dgm:t>
    </dgm:pt>
    <dgm:pt modelId="{DE699410-580E-4D14-9E86-FF041BCDFF26}">
      <dgm:prSet phldrT="[Tekst]" phldr="0"/>
      <dgm:spPr/>
      <dgm:t>
        <a:bodyPr/>
        <a:lstStyle/>
        <a:p>
          <a:r>
            <a:rPr lang="da-DK" dirty="0"/>
            <a:t>Resultat</a:t>
          </a:r>
        </a:p>
      </dgm:t>
    </dgm:pt>
    <dgm:pt modelId="{85189133-8383-4AB7-9986-607B3AAC7589}" type="parTrans" cxnId="{649252EB-4216-491C-8F60-29C91C3F8BC6}">
      <dgm:prSet/>
      <dgm:spPr/>
      <dgm:t>
        <a:bodyPr/>
        <a:lstStyle/>
        <a:p>
          <a:endParaRPr lang="da-DK"/>
        </a:p>
      </dgm:t>
    </dgm:pt>
    <dgm:pt modelId="{8339D5C1-7B3D-4F1E-A1DB-DC92B2015066}" type="sibTrans" cxnId="{649252EB-4216-491C-8F60-29C91C3F8BC6}">
      <dgm:prSet/>
      <dgm:spPr/>
      <dgm:t>
        <a:bodyPr/>
        <a:lstStyle/>
        <a:p>
          <a:endParaRPr lang="da-DK"/>
        </a:p>
      </dgm:t>
    </dgm:pt>
    <dgm:pt modelId="{360AC44D-78FC-4145-9D6E-4FF8221C0810}">
      <dgm:prSet phldrT="[Tekst]" phldr="0"/>
      <dgm:spPr/>
      <dgm:t>
        <a:bodyPr/>
        <a:lstStyle/>
        <a:p>
          <a:r>
            <a:rPr lang="da-DK" dirty="0"/>
            <a:t>Ansvarlighed</a:t>
          </a:r>
        </a:p>
      </dgm:t>
    </dgm:pt>
    <dgm:pt modelId="{E7405533-119B-480A-99B6-D86CF11232C1}" type="parTrans" cxnId="{A27F0E4E-EBF0-442A-B7E8-07C25657AAE5}">
      <dgm:prSet/>
      <dgm:spPr/>
      <dgm:t>
        <a:bodyPr/>
        <a:lstStyle/>
        <a:p>
          <a:endParaRPr lang="da-DK"/>
        </a:p>
      </dgm:t>
    </dgm:pt>
    <dgm:pt modelId="{09CC8BDA-B0C6-46F4-B0F6-CDDB097FA4BC}" type="sibTrans" cxnId="{A27F0E4E-EBF0-442A-B7E8-07C25657AAE5}">
      <dgm:prSet/>
      <dgm:spPr/>
      <dgm:t>
        <a:bodyPr/>
        <a:lstStyle/>
        <a:p>
          <a:endParaRPr lang="da-DK"/>
        </a:p>
      </dgm:t>
    </dgm:pt>
    <dgm:pt modelId="{D5D24001-7F53-4277-B6ED-D95AE9D0CBA7}">
      <dgm:prSet phldrT="[Tekst]" phldr="0"/>
      <dgm:spPr/>
      <dgm:t>
        <a:bodyPr/>
        <a:lstStyle/>
        <a:p>
          <a:r>
            <a:rPr lang="da-DK" dirty="0"/>
            <a:t>Forpligtelse</a:t>
          </a:r>
        </a:p>
      </dgm:t>
    </dgm:pt>
    <dgm:pt modelId="{44454EAE-F311-42D4-9752-5F6F1D254119}" type="parTrans" cxnId="{9EF3FEFF-332C-434B-87F4-B17BCADCF1CD}">
      <dgm:prSet/>
      <dgm:spPr/>
      <dgm:t>
        <a:bodyPr/>
        <a:lstStyle/>
        <a:p>
          <a:endParaRPr lang="da-DK"/>
        </a:p>
      </dgm:t>
    </dgm:pt>
    <dgm:pt modelId="{C948A0F5-5D9A-4D39-B8E3-4A55D4231D15}" type="sibTrans" cxnId="{9EF3FEFF-332C-434B-87F4-B17BCADCF1CD}">
      <dgm:prSet/>
      <dgm:spPr/>
      <dgm:t>
        <a:bodyPr/>
        <a:lstStyle/>
        <a:p>
          <a:endParaRPr lang="da-DK"/>
        </a:p>
      </dgm:t>
    </dgm:pt>
    <dgm:pt modelId="{46CBB96B-FE25-4B47-A098-85ECD843C437}">
      <dgm:prSet phldrT="[Tekst]" phldr="0"/>
      <dgm:spPr/>
      <dgm:t>
        <a:bodyPr/>
        <a:lstStyle/>
        <a:p>
          <a:r>
            <a:rPr lang="da-DK" dirty="0"/>
            <a:t>Åbne for forskellige syn på faglighed m.m.</a:t>
          </a:r>
        </a:p>
      </dgm:t>
    </dgm:pt>
    <dgm:pt modelId="{42CC0B61-96C9-4F5C-8455-4AEDB500356D}" type="parTrans" cxnId="{1FAF8713-BE9C-43C1-BDCB-5F1A3F5D332A}">
      <dgm:prSet/>
      <dgm:spPr/>
      <dgm:t>
        <a:bodyPr/>
        <a:lstStyle/>
        <a:p>
          <a:endParaRPr lang="da-DK"/>
        </a:p>
      </dgm:t>
    </dgm:pt>
    <dgm:pt modelId="{8BBC7326-9B8A-4F60-AEC2-CBDA2A6D9CFD}" type="sibTrans" cxnId="{1FAF8713-BE9C-43C1-BDCB-5F1A3F5D332A}">
      <dgm:prSet/>
      <dgm:spPr/>
      <dgm:t>
        <a:bodyPr/>
        <a:lstStyle/>
        <a:p>
          <a:endParaRPr lang="da-DK"/>
        </a:p>
      </dgm:t>
    </dgm:pt>
    <dgm:pt modelId="{3554E39E-E9B4-45D5-9C71-6127123835C3}">
      <dgm:prSet phldrT="[Tekst]" phldr="0"/>
      <dgm:spPr/>
      <dgm:t>
        <a:bodyPr/>
        <a:lstStyle/>
        <a:p>
          <a:r>
            <a:rPr lang="da-DK" dirty="0"/>
            <a:t>Tillid</a:t>
          </a:r>
        </a:p>
      </dgm:t>
    </dgm:pt>
    <dgm:pt modelId="{D0BEFB67-2E14-4C81-AF62-C9FEAA9FA3C3}" type="parTrans" cxnId="{8465823C-8400-4F5F-9D55-AA7A7103A1C2}">
      <dgm:prSet/>
      <dgm:spPr/>
      <dgm:t>
        <a:bodyPr/>
        <a:lstStyle/>
        <a:p>
          <a:endParaRPr lang="da-DK"/>
        </a:p>
      </dgm:t>
    </dgm:pt>
    <dgm:pt modelId="{517920BC-C48B-4BA3-A6B3-837B8247ECB3}" type="sibTrans" cxnId="{8465823C-8400-4F5F-9D55-AA7A7103A1C2}">
      <dgm:prSet/>
      <dgm:spPr/>
      <dgm:t>
        <a:bodyPr/>
        <a:lstStyle/>
        <a:p>
          <a:endParaRPr lang="da-DK"/>
        </a:p>
      </dgm:t>
    </dgm:pt>
    <dgm:pt modelId="{2F82BD51-5909-4C19-A63B-B2A295D67202}" type="pres">
      <dgm:prSet presAssocID="{38F6CFE0-DD23-40BA-A380-C75DC347FA72}" presName="Name0" presStyleCnt="0">
        <dgm:presLayoutVars>
          <dgm:dir/>
          <dgm:animLvl val="lvl"/>
          <dgm:resizeHandles val="exact"/>
        </dgm:presLayoutVars>
      </dgm:prSet>
      <dgm:spPr/>
    </dgm:pt>
    <dgm:pt modelId="{CBC1EAF1-D2FD-402F-8416-8B473640423F}" type="pres">
      <dgm:prSet presAssocID="{DE699410-580E-4D14-9E86-FF041BCDFF26}" presName="Name8" presStyleCnt="0"/>
      <dgm:spPr/>
    </dgm:pt>
    <dgm:pt modelId="{79634F0C-9127-40C0-AC34-418E2CF7489E}" type="pres">
      <dgm:prSet presAssocID="{DE699410-580E-4D14-9E86-FF041BCDFF26}" presName="level" presStyleLbl="node1" presStyleIdx="0" presStyleCnt="5">
        <dgm:presLayoutVars>
          <dgm:chMax val="1"/>
          <dgm:bulletEnabled val="1"/>
        </dgm:presLayoutVars>
      </dgm:prSet>
      <dgm:spPr/>
    </dgm:pt>
    <dgm:pt modelId="{45B3EE0A-EEDA-4875-98F1-F4E83908259B}" type="pres">
      <dgm:prSet presAssocID="{DE699410-580E-4D14-9E86-FF041BCDFF26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750EFC83-FAFB-4922-B21E-50D5DA3B9157}" type="pres">
      <dgm:prSet presAssocID="{360AC44D-78FC-4145-9D6E-4FF8221C0810}" presName="Name8" presStyleCnt="0"/>
      <dgm:spPr/>
    </dgm:pt>
    <dgm:pt modelId="{2E0D1F81-2E10-47AA-849C-9D3DDE89E0EA}" type="pres">
      <dgm:prSet presAssocID="{360AC44D-78FC-4145-9D6E-4FF8221C0810}" presName="level" presStyleLbl="node1" presStyleIdx="1" presStyleCnt="5">
        <dgm:presLayoutVars>
          <dgm:chMax val="1"/>
          <dgm:bulletEnabled val="1"/>
        </dgm:presLayoutVars>
      </dgm:prSet>
      <dgm:spPr/>
    </dgm:pt>
    <dgm:pt modelId="{37F2AAB4-10EB-4E2B-8349-228D24B45095}" type="pres">
      <dgm:prSet presAssocID="{360AC44D-78FC-4145-9D6E-4FF8221C0810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2ABAB136-7066-4AE9-9EB0-8F1598520D4E}" type="pres">
      <dgm:prSet presAssocID="{D5D24001-7F53-4277-B6ED-D95AE9D0CBA7}" presName="Name8" presStyleCnt="0"/>
      <dgm:spPr/>
    </dgm:pt>
    <dgm:pt modelId="{8BDCA25B-3565-45A8-B393-8B2C61686D1B}" type="pres">
      <dgm:prSet presAssocID="{D5D24001-7F53-4277-B6ED-D95AE9D0CBA7}" presName="level" presStyleLbl="node1" presStyleIdx="2" presStyleCnt="5">
        <dgm:presLayoutVars>
          <dgm:chMax val="1"/>
          <dgm:bulletEnabled val="1"/>
        </dgm:presLayoutVars>
      </dgm:prSet>
      <dgm:spPr/>
    </dgm:pt>
    <dgm:pt modelId="{3806CA92-62D8-4A7A-A5F0-EF84F127CD4E}" type="pres">
      <dgm:prSet presAssocID="{D5D24001-7F53-4277-B6ED-D95AE9D0CBA7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8885B8F3-5F91-482D-AB4F-047608F765DB}" type="pres">
      <dgm:prSet presAssocID="{46CBB96B-FE25-4B47-A098-85ECD843C437}" presName="Name8" presStyleCnt="0"/>
      <dgm:spPr/>
    </dgm:pt>
    <dgm:pt modelId="{D7AA957E-936D-4500-915E-661002689144}" type="pres">
      <dgm:prSet presAssocID="{46CBB96B-FE25-4B47-A098-85ECD843C437}" presName="level" presStyleLbl="node1" presStyleIdx="3" presStyleCnt="5">
        <dgm:presLayoutVars>
          <dgm:chMax val="1"/>
          <dgm:bulletEnabled val="1"/>
        </dgm:presLayoutVars>
      </dgm:prSet>
      <dgm:spPr/>
    </dgm:pt>
    <dgm:pt modelId="{04A0BB4B-EAE2-4B4F-9997-FCCB634ACC42}" type="pres">
      <dgm:prSet presAssocID="{46CBB96B-FE25-4B47-A098-85ECD843C437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89FD0503-DAF0-43E7-9767-942D5B0A96F2}" type="pres">
      <dgm:prSet presAssocID="{3554E39E-E9B4-45D5-9C71-6127123835C3}" presName="Name8" presStyleCnt="0"/>
      <dgm:spPr/>
    </dgm:pt>
    <dgm:pt modelId="{5A19B0CB-2C0D-4B27-8AB1-5055EC23341C}" type="pres">
      <dgm:prSet presAssocID="{3554E39E-E9B4-45D5-9C71-6127123835C3}" presName="level" presStyleLbl="node1" presStyleIdx="4" presStyleCnt="5">
        <dgm:presLayoutVars>
          <dgm:chMax val="1"/>
          <dgm:bulletEnabled val="1"/>
        </dgm:presLayoutVars>
      </dgm:prSet>
      <dgm:spPr/>
    </dgm:pt>
    <dgm:pt modelId="{FBE450BC-3D40-4208-AAF6-D84E382AE703}" type="pres">
      <dgm:prSet presAssocID="{3554E39E-E9B4-45D5-9C71-6127123835C3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74B82412-0E22-44E5-B9C9-87CD763CD747}" type="presOf" srcId="{D5D24001-7F53-4277-B6ED-D95AE9D0CBA7}" destId="{8BDCA25B-3565-45A8-B393-8B2C61686D1B}" srcOrd="0" destOrd="0" presId="urn:microsoft.com/office/officeart/2005/8/layout/pyramid1"/>
    <dgm:cxn modelId="{1FAF8713-BE9C-43C1-BDCB-5F1A3F5D332A}" srcId="{38F6CFE0-DD23-40BA-A380-C75DC347FA72}" destId="{46CBB96B-FE25-4B47-A098-85ECD843C437}" srcOrd="3" destOrd="0" parTransId="{42CC0B61-96C9-4F5C-8455-4AEDB500356D}" sibTransId="{8BBC7326-9B8A-4F60-AEC2-CBDA2A6D9CFD}"/>
    <dgm:cxn modelId="{73D4A318-EB7E-4F9B-AE8C-6D89B5B8EE52}" type="presOf" srcId="{3554E39E-E9B4-45D5-9C71-6127123835C3}" destId="{5A19B0CB-2C0D-4B27-8AB1-5055EC23341C}" srcOrd="0" destOrd="0" presId="urn:microsoft.com/office/officeart/2005/8/layout/pyramid1"/>
    <dgm:cxn modelId="{7C17672E-76BC-4632-8101-1CD079FAA7C1}" type="presOf" srcId="{DE699410-580E-4D14-9E86-FF041BCDFF26}" destId="{45B3EE0A-EEDA-4875-98F1-F4E83908259B}" srcOrd="1" destOrd="0" presId="urn:microsoft.com/office/officeart/2005/8/layout/pyramid1"/>
    <dgm:cxn modelId="{8465823C-8400-4F5F-9D55-AA7A7103A1C2}" srcId="{38F6CFE0-DD23-40BA-A380-C75DC347FA72}" destId="{3554E39E-E9B4-45D5-9C71-6127123835C3}" srcOrd="4" destOrd="0" parTransId="{D0BEFB67-2E14-4C81-AF62-C9FEAA9FA3C3}" sibTransId="{517920BC-C48B-4BA3-A6B3-837B8247ECB3}"/>
    <dgm:cxn modelId="{5A6FAA46-8969-45B6-88AD-07E2875BAFD3}" type="presOf" srcId="{38F6CFE0-DD23-40BA-A380-C75DC347FA72}" destId="{2F82BD51-5909-4C19-A63B-B2A295D67202}" srcOrd="0" destOrd="0" presId="urn:microsoft.com/office/officeart/2005/8/layout/pyramid1"/>
    <dgm:cxn modelId="{A27F0E4E-EBF0-442A-B7E8-07C25657AAE5}" srcId="{38F6CFE0-DD23-40BA-A380-C75DC347FA72}" destId="{360AC44D-78FC-4145-9D6E-4FF8221C0810}" srcOrd="1" destOrd="0" parTransId="{E7405533-119B-480A-99B6-D86CF11232C1}" sibTransId="{09CC8BDA-B0C6-46F4-B0F6-CDDB097FA4BC}"/>
    <dgm:cxn modelId="{32EDFC84-8A34-448D-9A61-7742B71CCE76}" type="presOf" srcId="{D5D24001-7F53-4277-B6ED-D95AE9D0CBA7}" destId="{3806CA92-62D8-4A7A-A5F0-EF84F127CD4E}" srcOrd="1" destOrd="0" presId="urn:microsoft.com/office/officeart/2005/8/layout/pyramid1"/>
    <dgm:cxn modelId="{84A8E988-2D5F-4AAE-9251-21389A4CF7DB}" type="presOf" srcId="{46CBB96B-FE25-4B47-A098-85ECD843C437}" destId="{04A0BB4B-EAE2-4B4F-9997-FCCB634ACC42}" srcOrd="1" destOrd="0" presId="urn:microsoft.com/office/officeart/2005/8/layout/pyramid1"/>
    <dgm:cxn modelId="{914BB68D-ECE2-469D-A133-320F987C2B09}" type="presOf" srcId="{46CBB96B-FE25-4B47-A098-85ECD843C437}" destId="{D7AA957E-936D-4500-915E-661002689144}" srcOrd="0" destOrd="0" presId="urn:microsoft.com/office/officeart/2005/8/layout/pyramid1"/>
    <dgm:cxn modelId="{2C2788A5-600D-43A1-9996-EDBCC84BA063}" type="presOf" srcId="{360AC44D-78FC-4145-9D6E-4FF8221C0810}" destId="{37F2AAB4-10EB-4E2B-8349-228D24B45095}" srcOrd="1" destOrd="0" presId="urn:microsoft.com/office/officeart/2005/8/layout/pyramid1"/>
    <dgm:cxn modelId="{B199C4C8-5EBB-47CB-9608-E93BF32A59AF}" type="presOf" srcId="{360AC44D-78FC-4145-9D6E-4FF8221C0810}" destId="{2E0D1F81-2E10-47AA-849C-9D3DDE89E0EA}" srcOrd="0" destOrd="0" presId="urn:microsoft.com/office/officeart/2005/8/layout/pyramid1"/>
    <dgm:cxn modelId="{649252EB-4216-491C-8F60-29C91C3F8BC6}" srcId="{38F6CFE0-DD23-40BA-A380-C75DC347FA72}" destId="{DE699410-580E-4D14-9E86-FF041BCDFF26}" srcOrd="0" destOrd="0" parTransId="{85189133-8383-4AB7-9986-607B3AAC7589}" sibTransId="{8339D5C1-7B3D-4F1E-A1DB-DC92B2015066}"/>
    <dgm:cxn modelId="{CD2C4DF1-D6D2-4466-9BD6-266A884F44C3}" type="presOf" srcId="{DE699410-580E-4D14-9E86-FF041BCDFF26}" destId="{79634F0C-9127-40C0-AC34-418E2CF7489E}" srcOrd="0" destOrd="0" presId="urn:microsoft.com/office/officeart/2005/8/layout/pyramid1"/>
    <dgm:cxn modelId="{44A887FE-03E5-4711-B10C-CDA83FE42734}" type="presOf" srcId="{3554E39E-E9B4-45D5-9C71-6127123835C3}" destId="{FBE450BC-3D40-4208-AAF6-D84E382AE703}" srcOrd="1" destOrd="0" presId="urn:microsoft.com/office/officeart/2005/8/layout/pyramid1"/>
    <dgm:cxn modelId="{9EF3FEFF-332C-434B-87F4-B17BCADCF1CD}" srcId="{38F6CFE0-DD23-40BA-A380-C75DC347FA72}" destId="{D5D24001-7F53-4277-B6ED-D95AE9D0CBA7}" srcOrd="2" destOrd="0" parTransId="{44454EAE-F311-42D4-9752-5F6F1D254119}" sibTransId="{C948A0F5-5D9A-4D39-B8E3-4A55D4231D15}"/>
    <dgm:cxn modelId="{E18ECE36-E854-4144-B659-9E2D63A7940D}" type="presParOf" srcId="{2F82BD51-5909-4C19-A63B-B2A295D67202}" destId="{CBC1EAF1-D2FD-402F-8416-8B473640423F}" srcOrd="0" destOrd="0" presId="urn:microsoft.com/office/officeart/2005/8/layout/pyramid1"/>
    <dgm:cxn modelId="{36FC0131-8022-45C8-B4FA-ED26AF5B5EBC}" type="presParOf" srcId="{CBC1EAF1-D2FD-402F-8416-8B473640423F}" destId="{79634F0C-9127-40C0-AC34-418E2CF7489E}" srcOrd="0" destOrd="0" presId="urn:microsoft.com/office/officeart/2005/8/layout/pyramid1"/>
    <dgm:cxn modelId="{08F9A23E-1014-4FCA-8199-F9DD50EF08C7}" type="presParOf" srcId="{CBC1EAF1-D2FD-402F-8416-8B473640423F}" destId="{45B3EE0A-EEDA-4875-98F1-F4E83908259B}" srcOrd="1" destOrd="0" presId="urn:microsoft.com/office/officeart/2005/8/layout/pyramid1"/>
    <dgm:cxn modelId="{9FD407F8-3922-4E20-AC50-9E73092406FA}" type="presParOf" srcId="{2F82BD51-5909-4C19-A63B-B2A295D67202}" destId="{750EFC83-FAFB-4922-B21E-50D5DA3B9157}" srcOrd="1" destOrd="0" presId="urn:microsoft.com/office/officeart/2005/8/layout/pyramid1"/>
    <dgm:cxn modelId="{5D65B435-D232-4EEB-A2A6-61DB8BFF20C6}" type="presParOf" srcId="{750EFC83-FAFB-4922-B21E-50D5DA3B9157}" destId="{2E0D1F81-2E10-47AA-849C-9D3DDE89E0EA}" srcOrd="0" destOrd="0" presId="urn:microsoft.com/office/officeart/2005/8/layout/pyramid1"/>
    <dgm:cxn modelId="{0279BE26-DFF5-4BD5-8749-6BA05837E0CC}" type="presParOf" srcId="{750EFC83-FAFB-4922-B21E-50D5DA3B9157}" destId="{37F2AAB4-10EB-4E2B-8349-228D24B45095}" srcOrd="1" destOrd="0" presId="urn:microsoft.com/office/officeart/2005/8/layout/pyramid1"/>
    <dgm:cxn modelId="{5148A2DF-27FD-4749-970C-1C5A6BD1B137}" type="presParOf" srcId="{2F82BD51-5909-4C19-A63B-B2A295D67202}" destId="{2ABAB136-7066-4AE9-9EB0-8F1598520D4E}" srcOrd="2" destOrd="0" presId="urn:microsoft.com/office/officeart/2005/8/layout/pyramid1"/>
    <dgm:cxn modelId="{119E3502-97BB-4A06-B7A4-893A2C6965A7}" type="presParOf" srcId="{2ABAB136-7066-4AE9-9EB0-8F1598520D4E}" destId="{8BDCA25B-3565-45A8-B393-8B2C61686D1B}" srcOrd="0" destOrd="0" presId="urn:microsoft.com/office/officeart/2005/8/layout/pyramid1"/>
    <dgm:cxn modelId="{83907FCF-C8F7-41A1-A05C-C25C1DA7D084}" type="presParOf" srcId="{2ABAB136-7066-4AE9-9EB0-8F1598520D4E}" destId="{3806CA92-62D8-4A7A-A5F0-EF84F127CD4E}" srcOrd="1" destOrd="0" presId="urn:microsoft.com/office/officeart/2005/8/layout/pyramid1"/>
    <dgm:cxn modelId="{188824BB-D905-410D-BA86-CC8681182C24}" type="presParOf" srcId="{2F82BD51-5909-4C19-A63B-B2A295D67202}" destId="{8885B8F3-5F91-482D-AB4F-047608F765DB}" srcOrd="3" destOrd="0" presId="urn:microsoft.com/office/officeart/2005/8/layout/pyramid1"/>
    <dgm:cxn modelId="{59842421-CF36-4C9B-A5B9-C702B410E065}" type="presParOf" srcId="{8885B8F3-5F91-482D-AB4F-047608F765DB}" destId="{D7AA957E-936D-4500-915E-661002689144}" srcOrd="0" destOrd="0" presId="urn:microsoft.com/office/officeart/2005/8/layout/pyramid1"/>
    <dgm:cxn modelId="{14A4DC5B-E3BC-47E1-B099-F5B2CA467E07}" type="presParOf" srcId="{8885B8F3-5F91-482D-AB4F-047608F765DB}" destId="{04A0BB4B-EAE2-4B4F-9997-FCCB634ACC42}" srcOrd="1" destOrd="0" presId="urn:microsoft.com/office/officeart/2005/8/layout/pyramid1"/>
    <dgm:cxn modelId="{4B4A714F-FB68-4F19-A2D0-6695A7752422}" type="presParOf" srcId="{2F82BD51-5909-4C19-A63B-B2A295D67202}" destId="{89FD0503-DAF0-43E7-9767-942D5B0A96F2}" srcOrd="4" destOrd="0" presId="urn:microsoft.com/office/officeart/2005/8/layout/pyramid1"/>
    <dgm:cxn modelId="{CFD33A8E-8636-4454-B1E4-2FA0E11BC0EE}" type="presParOf" srcId="{89FD0503-DAF0-43E7-9767-942D5B0A96F2}" destId="{5A19B0CB-2C0D-4B27-8AB1-5055EC23341C}" srcOrd="0" destOrd="0" presId="urn:microsoft.com/office/officeart/2005/8/layout/pyramid1"/>
    <dgm:cxn modelId="{E040427A-0F3C-4972-9684-AC94687F4FAB}" type="presParOf" srcId="{89FD0503-DAF0-43E7-9767-942D5B0A96F2}" destId="{FBE450BC-3D40-4208-AAF6-D84E382AE703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634F0C-9127-40C0-AC34-418E2CF7489E}">
      <dsp:nvSpPr>
        <dsp:cNvPr id="0" name=""/>
        <dsp:cNvSpPr/>
      </dsp:nvSpPr>
      <dsp:spPr>
        <a:xfrm>
          <a:off x="3251199" y="0"/>
          <a:ext cx="1625599" cy="1083733"/>
        </a:xfrm>
        <a:prstGeom prst="trapezoid">
          <a:avLst>
            <a:gd name="adj" fmla="val 7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500" kern="1200" dirty="0"/>
            <a:t>Resultat</a:t>
          </a:r>
        </a:p>
      </dsp:txBody>
      <dsp:txXfrm>
        <a:off x="3251199" y="0"/>
        <a:ext cx="1625599" cy="1083733"/>
      </dsp:txXfrm>
    </dsp:sp>
    <dsp:sp modelId="{2E0D1F81-2E10-47AA-849C-9D3DDE89E0EA}">
      <dsp:nvSpPr>
        <dsp:cNvPr id="0" name=""/>
        <dsp:cNvSpPr/>
      </dsp:nvSpPr>
      <dsp:spPr>
        <a:xfrm>
          <a:off x="2438400" y="1083733"/>
          <a:ext cx="3251199" cy="1083733"/>
        </a:xfrm>
        <a:prstGeom prst="trapezoid">
          <a:avLst>
            <a:gd name="adj" fmla="val 7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500" kern="1200" dirty="0"/>
            <a:t>Ansvarlighed</a:t>
          </a:r>
        </a:p>
      </dsp:txBody>
      <dsp:txXfrm>
        <a:off x="3007360" y="1083733"/>
        <a:ext cx="2113280" cy="1083733"/>
      </dsp:txXfrm>
    </dsp:sp>
    <dsp:sp modelId="{8BDCA25B-3565-45A8-B393-8B2C61686D1B}">
      <dsp:nvSpPr>
        <dsp:cNvPr id="0" name=""/>
        <dsp:cNvSpPr/>
      </dsp:nvSpPr>
      <dsp:spPr>
        <a:xfrm>
          <a:off x="1625600" y="2167466"/>
          <a:ext cx="4876799" cy="1083733"/>
        </a:xfrm>
        <a:prstGeom prst="trapezoid">
          <a:avLst>
            <a:gd name="adj" fmla="val 7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500" kern="1200" dirty="0"/>
            <a:t>Forpligtelse</a:t>
          </a:r>
        </a:p>
      </dsp:txBody>
      <dsp:txXfrm>
        <a:off x="2479039" y="2167466"/>
        <a:ext cx="3169919" cy="1083733"/>
      </dsp:txXfrm>
    </dsp:sp>
    <dsp:sp modelId="{D7AA957E-936D-4500-915E-661002689144}">
      <dsp:nvSpPr>
        <dsp:cNvPr id="0" name=""/>
        <dsp:cNvSpPr/>
      </dsp:nvSpPr>
      <dsp:spPr>
        <a:xfrm>
          <a:off x="812800" y="3251200"/>
          <a:ext cx="6502399" cy="1083733"/>
        </a:xfrm>
        <a:prstGeom prst="trapezoid">
          <a:avLst>
            <a:gd name="adj" fmla="val 7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500" kern="1200" dirty="0"/>
            <a:t>Åbne for forskellige syn på faglighed m.m.</a:t>
          </a:r>
        </a:p>
      </dsp:txBody>
      <dsp:txXfrm>
        <a:off x="1950719" y="3251200"/>
        <a:ext cx="4226560" cy="1083733"/>
      </dsp:txXfrm>
    </dsp:sp>
    <dsp:sp modelId="{5A19B0CB-2C0D-4B27-8AB1-5055EC23341C}">
      <dsp:nvSpPr>
        <dsp:cNvPr id="0" name=""/>
        <dsp:cNvSpPr/>
      </dsp:nvSpPr>
      <dsp:spPr>
        <a:xfrm>
          <a:off x="0" y="4334933"/>
          <a:ext cx="8128000" cy="1083733"/>
        </a:xfrm>
        <a:prstGeom prst="trapezoid">
          <a:avLst>
            <a:gd name="adj" fmla="val 7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500" kern="1200" dirty="0"/>
            <a:t>Tillid</a:t>
          </a:r>
        </a:p>
      </dsp:txBody>
      <dsp:txXfrm>
        <a:off x="1422399" y="4334933"/>
        <a:ext cx="5283200" cy="10837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9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F12923-FD47-4F97-9217-13DD206632D3}" type="datetimeFigureOut">
              <a:rPr lang="da-DK" smtClean="0"/>
              <a:t>22-09-2026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00194E-7526-4173-815F-895F182490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40185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570B7-8261-4A2E-9C9A-E6D0085674E6}" type="datetimeFigureOut">
              <a:rPr lang="da-DK" smtClean="0"/>
              <a:t>22-09-2026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BF9DD-5237-4735-B5A0-73B02860C3D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192030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570B7-8261-4A2E-9C9A-E6D0085674E6}" type="datetimeFigureOut">
              <a:rPr lang="da-DK" smtClean="0"/>
              <a:t>22-09-2026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BF9DD-5237-4735-B5A0-73B02860C3D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19677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570B7-8261-4A2E-9C9A-E6D0085674E6}" type="datetimeFigureOut">
              <a:rPr lang="da-DK" smtClean="0"/>
              <a:t>22-09-2026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BF9DD-5237-4735-B5A0-73B02860C3D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21533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570B7-8261-4A2E-9C9A-E6D0085674E6}" type="datetimeFigureOut">
              <a:rPr lang="da-DK" smtClean="0"/>
              <a:t>22-09-2026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BF9DD-5237-4735-B5A0-73B02860C3D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85317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570B7-8261-4A2E-9C9A-E6D0085674E6}" type="datetimeFigureOut">
              <a:rPr lang="da-DK" smtClean="0"/>
              <a:t>22-09-2026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BF9DD-5237-4735-B5A0-73B02860C3D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74285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570B7-8261-4A2E-9C9A-E6D0085674E6}" type="datetimeFigureOut">
              <a:rPr lang="da-DK" smtClean="0"/>
              <a:t>22-09-2026</a:t>
            </a:fld>
            <a:endParaRPr lang="da-DK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BF9DD-5237-4735-B5A0-73B02860C3D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457150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570B7-8261-4A2E-9C9A-E6D0085674E6}" type="datetimeFigureOut">
              <a:rPr lang="da-DK" smtClean="0"/>
              <a:t>22-09-2026</a:t>
            </a:fld>
            <a:endParaRPr lang="da-DK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BF9DD-5237-4735-B5A0-73B02860C3D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18406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570B7-8261-4A2E-9C9A-E6D0085674E6}" type="datetimeFigureOut">
              <a:rPr lang="da-DK" smtClean="0"/>
              <a:t>22-09-2026</a:t>
            </a:fld>
            <a:endParaRPr lang="da-DK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BF9DD-5237-4735-B5A0-73B02860C3D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76038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570B7-8261-4A2E-9C9A-E6D0085674E6}" type="datetimeFigureOut">
              <a:rPr lang="da-DK" smtClean="0"/>
              <a:t>22-09-2026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BF9DD-5237-4735-B5A0-73B02860C3D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452233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k 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570B7-8261-4A2E-9C9A-E6D0085674E6}" type="datetimeFigureOut">
              <a:rPr lang="da-DK" smtClean="0"/>
              <a:t>22-09-2026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BF9DD-5237-4735-B5A0-73B02860C3D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01486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570B7-8261-4A2E-9C9A-E6D0085674E6}" type="datetimeFigureOut">
              <a:rPr lang="da-DK" smtClean="0"/>
              <a:t>22-09-2026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BF9DD-5237-4735-B5A0-73B02860C3D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092000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da-DK"/>
              <a:t>Klik for at redigere teksttypografierne i masteren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570B7-8261-4A2E-9C9A-E6D0085674E6}" type="datetimeFigureOut">
              <a:rPr lang="da-DK" smtClean="0"/>
              <a:t>22-09-2026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BF9DD-5237-4735-B5A0-73B02860C3D3}" type="slidenum">
              <a:rPr lang="da-DK" smtClean="0"/>
              <a:t>‹nr.›</a:t>
            </a:fld>
            <a:endParaRPr lang="da-DK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374280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570B7-8261-4A2E-9C9A-E6D0085674E6}" type="datetimeFigureOut">
              <a:rPr lang="da-DK" smtClean="0"/>
              <a:t>22-09-2026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BF9DD-5237-4735-B5A0-73B02860C3D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155492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570B7-8261-4A2E-9C9A-E6D0085674E6}" type="datetimeFigureOut">
              <a:rPr lang="da-DK" smtClean="0"/>
              <a:t>22-09-2026</a:t>
            </a:fld>
            <a:endParaRPr lang="da-DK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BF9DD-5237-4735-B5A0-73B02860C3D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126250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 med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570B7-8261-4A2E-9C9A-E6D0085674E6}" type="datetimeFigureOut">
              <a:rPr lang="da-DK" smtClean="0"/>
              <a:t>22-09-2026</a:t>
            </a:fld>
            <a:endParaRPr lang="da-DK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BF9DD-5237-4735-B5A0-73B02860C3D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750557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570B7-8261-4A2E-9C9A-E6D0085674E6}" type="datetimeFigureOut">
              <a:rPr lang="da-DK" smtClean="0"/>
              <a:t>22-09-2026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BF9DD-5237-4735-B5A0-73B02860C3D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954993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570B7-8261-4A2E-9C9A-E6D0085674E6}" type="datetimeFigureOut">
              <a:rPr lang="da-DK" smtClean="0"/>
              <a:t>22-09-2026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BF9DD-5237-4735-B5A0-73B02860C3D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86799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B35570B7-8261-4A2E-9C9A-E6D0085674E6}" type="datetimeFigureOut">
              <a:rPr lang="da-DK" smtClean="0"/>
              <a:t>22-09-2026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3BF9DD-5237-4735-B5A0-73B02860C3D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492167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1CEA0C-C038-01A8-CCB6-BF3905B7D6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4" y="1219200"/>
            <a:ext cx="9647023" cy="2940819"/>
          </a:xfrm>
        </p:spPr>
        <p:txBody>
          <a:bodyPr>
            <a:normAutofit fontScale="90000"/>
          </a:bodyPr>
          <a:lstStyle/>
          <a:p>
            <a:pPr algn="ctr"/>
            <a:r>
              <a:rPr lang="da-DK" b="1" dirty="0"/>
              <a:t>Bliv den bedste lærling din mester har oplevet </a:t>
            </a:r>
            <a:r>
              <a:rPr lang="da-DK" b="1" dirty="0">
                <a:sym typeface="Wingdings" panose="05000000000000000000" pitchFamily="2" charset="2"/>
              </a:rPr>
              <a:t></a:t>
            </a:r>
            <a:endParaRPr lang="da-DK" dirty="0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04486CFA-A879-55BC-54E4-80F3C37CEF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5" y="4280598"/>
            <a:ext cx="8825658" cy="1358202"/>
          </a:xfrm>
        </p:spPr>
        <p:txBody>
          <a:bodyPr>
            <a:normAutofit fontScale="850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b="1" dirty="0"/>
              <a:t>Du får en ny rolle som lærling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b="1" dirty="0"/>
              <a:t>Din mester, kunden, svendene har forventninger til dig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b="1" dirty="0"/>
              <a:t>Og du må godt have forventninger til dem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b="1" dirty="0"/>
              <a:t>Hvordan bliver det at være ”dig” i de nye omgivelser?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9067626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713035E-01A1-76C6-984D-8A1A820F1A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7EA1D9-0110-54D7-173F-BCC13FF48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0" y="629266"/>
            <a:ext cx="9252154" cy="122398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da-DK" sz="3900" dirty="0"/>
              <a:t>Hvorfor det giver mening at ”kende sin type”?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3940367-0600-9EAD-937D-914931E9D6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1" y="2052214"/>
            <a:ext cx="4338409" cy="4196185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da-DK" dirty="0"/>
              <a:t>Lærlingen får bevidsthed om:</a:t>
            </a:r>
          </a:p>
          <a:p>
            <a:pPr>
              <a:lnSpc>
                <a:spcPct val="90000"/>
              </a:lnSpc>
            </a:pPr>
            <a:r>
              <a:rPr lang="da-DK" dirty="0"/>
              <a:t>At vi alle er forskellige og at det betyder forskellige forestillinger om, hvordan  hverdagens forløber</a:t>
            </a:r>
          </a:p>
          <a:p>
            <a:pPr>
              <a:lnSpc>
                <a:spcPct val="90000"/>
              </a:lnSpc>
            </a:pPr>
            <a:r>
              <a:rPr lang="da-DK" dirty="0"/>
              <a:t>Betydningen af at spørge præcist i.f.t. ens behov, f.eks. Til at få en opgave</a:t>
            </a:r>
          </a:p>
          <a:p>
            <a:pPr>
              <a:lnSpc>
                <a:spcPct val="90000"/>
              </a:lnSpc>
            </a:pPr>
            <a:r>
              <a:rPr lang="da-DK" dirty="0"/>
              <a:t>Forskellige grundlag for beslutninger</a:t>
            </a:r>
          </a:p>
          <a:p>
            <a:pPr>
              <a:lnSpc>
                <a:spcPct val="90000"/>
              </a:lnSpc>
            </a:pPr>
            <a:r>
              <a:rPr lang="da-DK" dirty="0"/>
              <a:t>Forskelle på </a:t>
            </a:r>
            <a:r>
              <a:rPr lang="da-DK" dirty="0" err="1"/>
              <a:t>afsluttere</a:t>
            </a:r>
            <a:r>
              <a:rPr lang="da-DK" dirty="0"/>
              <a:t> og proces-elskere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A54D1433-9651-530B-2818-BC2372D5DB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1916" y="2589777"/>
            <a:ext cx="5451627" cy="312105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216432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EEF7CBC-D796-A17B-CF3E-8173B2A9C7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7">
            <a:extLst>
              <a:ext uri="{FF2B5EF4-FFF2-40B4-BE49-F238E27FC236}">
                <a16:creationId xmlns:a16="http://schemas.microsoft.com/office/drawing/2014/main" id="{D85D5AA8-773B-469A-8802-9645A4DC9B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39869A75-91E0-578A-CE79-535AEB7197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823" y="1005208"/>
            <a:ext cx="8346166" cy="5571066"/>
          </a:xfrm>
          <a:prstGeom prst="rect">
            <a:avLst/>
          </a:prstGeom>
        </p:spPr>
      </p:pic>
      <p:sp>
        <p:nvSpPr>
          <p:cNvPr id="13" name="Rectangle 9">
            <a:extLst>
              <a:ext uri="{FF2B5EF4-FFF2-40B4-BE49-F238E27FC236}">
                <a16:creationId xmlns:a16="http://schemas.microsoft.com/office/drawing/2014/main" id="{C75AF42C-C556-454E-B2D3-2C917CB812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21393BC3-0196-A1FB-1342-35FDB7266B41}"/>
              </a:ext>
            </a:extLst>
          </p:cNvPr>
          <p:cNvSpPr/>
          <p:nvPr/>
        </p:nvSpPr>
        <p:spPr>
          <a:xfrm>
            <a:off x="1068388" y="351692"/>
            <a:ext cx="8301036" cy="562708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16 typer – 16 ønsker til samarbejde, ledelse og opgaver</a:t>
            </a:r>
          </a:p>
        </p:txBody>
      </p:sp>
    </p:spTree>
    <p:extLst>
      <p:ext uri="{BB962C8B-B14F-4D97-AF65-F5344CB8AC3E}">
        <p14:creationId xmlns:p14="http://schemas.microsoft.com/office/powerpoint/2010/main" val="11170469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C0C97223-145D-736B-CEA6-B99A8AA71B8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81174688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Rektangel 1">
            <a:extLst>
              <a:ext uri="{FF2B5EF4-FFF2-40B4-BE49-F238E27FC236}">
                <a16:creationId xmlns:a16="http://schemas.microsoft.com/office/drawing/2014/main" id="{439E111D-0D37-09F0-F2FE-85550DD05C20}"/>
              </a:ext>
            </a:extLst>
          </p:cNvPr>
          <p:cNvSpPr/>
          <p:nvPr/>
        </p:nvSpPr>
        <p:spPr>
          <a:xfrm>
            <a:off x="703385" y="291402"/>
            <a:ext cx="3647551" cy="2280976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b="1" dirty="0">
                <a:solidFill>
                  <a:schemeClr val="bg1"/>
                </a:solidFill>
              </a:rPr>
              <a:t>Med udgangspunkt i teori om </a:t>
            </a:r>
            <a:r>
              <a:rPr lang="da-DK" b="1" dirty="0" err="1">
                <a:solidFill>
                  <a:schemeClr val="bg1"/>
                </a:solidFill>
              </a:rPr>
              <a:t>effektivet</a:t>
            </a:r>
            <a:r>
              <a:rPr lang="da-DK" b="1" dirty="0">
                <a:solidFill>
                  <a:schemeClr val="bg1"/>
                </a:solidFill>
              </a:rPr>
              <a:t> samarbejde i team: </a:t>
            </a:r>
            <a:r>
              <a:rPr lang="da-DK" b="1" dirty="0" err="1">
                <a:solidFill>
                  <a:schemeClr val="bg1"/>
                </a:solidFill>
              </a:rPr>
              <a:t>reflektioner</a:t>
            </a:r>
            <a:r>
              <a:rPr lang="da-DK" b="1" dirty="0">
                <a:solidFill>
                  <a:schemeClr val="bg1"/>
                </a:solidFill>
              </a:rPr>
              <a:t> på lærlingens plads i det samlede arbejdsfællesskab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16C27CA9-B3C4-217E-F4EC-346F7CE13471}"/>
              </a:ext>
            </a:extLst>
          </p:cNvPr>
          <p:cNvSpPr/>
          <p:nvPr/>
        </p:nvSpPr>
        <p:spPr>
          <a:xfrm>
            <a:off x="8919586" y="6242631"/>
            <a:ext cx="1261627" cy="23232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900" dirty="0" err="1"/>
              <a:t>Lencioni</a:t>
            </a:r>
            <a:endParaRPr lang="da-DK" sz="900" dirty="0"/>
          </a:p>
        </p:txBody>
      </p:sp>
    </p:spTree>
    <p:extLst>
      <p:ext uri="{BB962C8B-B14F-4D97-AF65-F5344CB8AC3E}">
        <p14:creationId xmlns:p14="http://schemas.microsoft.com/office/powerpoint/2010/main" val="23358131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C58516-F886-C66D-6A02-B1B89AE61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5200" y="967167"/>
            <a:ext cx="4151306" cy="3916332"/>
          </a:xfrm>
        </p:spPr>
        <p:txBody>
          <a:bodyPr vert="horz" lIns="91440" tIns="45720" rIns="91440" bIns="0" rtlCol="0" anchor="b">
            <a:normAutofit fontScale="90000"/>
          </a:bodyPr>
          <a:lstStyle/>
          <a:p>
            <a:r>
              <a:rPr lang="en-US" sz="2700" b="1" dirty="0"/>
              <a:t>At </a:t>
            </a:r>
            <a:r>
              <a:rPr lang="en-US" sz="2700" b="1" dirty="0" err="1"/>
              <a:t>blive</a:t>
            </a:r>
            <a:r>
              <a:rPr lang="en-US" sz="2700" b="1" dirty="0"/>
              <a:t> </a:t>
            </a:r>
            <a:r>
              <a:rPr lang="en-US" sz="2700" b="1" dirty="0" err="1"/>
              <a:t>ledet</a:t>
            </a:r>
            <a:br>
              <a:rPr lang="en-US" sz="2700" b="1" dirty="0"/>
            </a:br>
            <a:br>
              <a:rPr lang="en-US" sz="2700" b="1" dirty="0"/>
            </a:br>
            <a:r>
              <a:rPr lang="en-US" sz="2300" dirty="0" err="1"/>
              <a:t>Kurset</a:t>
            </a:r>
            <a:r>
              <a:rPr lang="en-US" sz="2300" dirty="0"/>
              <a:t> </a:t>
            </a:r>
            <a:r>
              <a:rPr lang="en-US" sz="2300" dirty="0" err="1"/>
              <a:t>gennemgår</a:t>
            </a:r>
            <a:r>
              <a:rPr lang="en-US" sz="2300" dirty="0"/>
              <a:t> 4 </a:t>
            </a:r>
            <a:r>
              <a:rPr lang="en-US" sz="2300" dirty="0" err="1"/>
              <a:t>lederopgaver</a:t>
            </a:r>
            <a:r>
              <a:rPr lang="en-US" sz="2300" dirty="0"/>
              <a:t> </a:t>
            </a:r>
            <a:r>
              <a:rPr lang="en-US" sz="2300" dirty="0" err="1"/>
              <a:t>og</a:t>
            </a:r>
            <a:r>
              <a:rPr lang="en-US" sz="2300" dirty="0"/>
              <a:t> der </a:t>
            </a:r>
            <a:r>
              <a:rPr lang="en-US" sz="2300" dirty="0" err="1"/>
              <a:t>reflekteres</a:t>
            </a:r>
            <a:r>
              <a:rPr lang="en-US" sz="2300" dirty="0"/>
              <a:t> over, </a:t>
            </a:r>
            <a:r>
              <a:rPr lang="en-US" sz="2300" dirty="0" err="1"/>
              <a:t>hvordan</a:t>
            </a:r>
            <a:r>
              <a:rPr lang="en-US" sz="2300" dirty="0"/>
              <a:t> </a:t>
            </a:r>
            <a:r>
              <a:rPr lang="en-US" sz="2300" dirty="0" err="1"/>
              <a:t>lærlingene</a:t>
            </a:r>
            <a:r>
              <a:rPr lang="en-US" sz="2300" dirty="0"/>
              <a:t> </a:t>
            </a:r>
            <a:r>
              <a:rPr lang="en-US" sz="2300" dirty="0" err="1"/>
              <a:t>reagerer</a:t>
            </a:r>
            <a:r>
              <a:rPr lang="en-US" sz="2300" dirty="0"/>
              <a:t> </a:t>
            </a:r>
            <a:r>
              <a:rPr lang="en-US" sz="2300" dirty="0" err="1"/>
              <a:t>på</a:t>
            </a:r>
            <a:r>
              <a:rPr lang="en-US" sz="2300" dirty="0"/>
              <a:t> </a:t>
            </a:r>
            <a:r>
              <a:rPr lang="en-US" sz="2300" dirty="0" err="1"/>
              <a:t>ledelse</a:t>
            </a:r>
            <a:r>
              <a:rPr lang="en-US" sz="2300" dirty="0"/>
              <a:t> </a:t>
            </a:r>
            <a:r>
              <a:rPr lang="en-US" sz="2300" dirty="0" err="1"/>
              <a:t>på</a:t>
            </a:r>
            <a:r>
              <a:rPr lang="en-US" sz="2300" dirty="0"/>
              <a:t> de </a:t>
            </a:r>
            <a:r>
              <a:rPr lang="en-US" sz="2300" dirty="0" err="1"/>
              <a:t>forskellige</a:t>
            </a:r>
            <a:r>
              <a:rPr lang="en-US" sz="2300" dirty="0"/>
              <a:t> </a:t>
            </a:r>
            <a:r>
              <a:rPr lang="en-US" sz="2300" dirty="0" err="1"/>
              <a:t>felter</a:t>
            </a:r>
            <a:r>
              <a:rPr lang="en-US" sz="2300" dirty="0"/>
              <a:t>. </a:t>
            </a:r>
            <a:br>
              <a:rPr lang="en-US" sz="2300" dirty="0"/>
            </a:br>
            <a:br>
              <a:rPr lang="en-US" sz="2300" dirty="0"/>
            </a:br>
            <a:r>
              <a:rPr lang="en-US" sz="2300" dirty="0"/>
              <a:t>Og over </a:t>
            </a:r>
            <a:r>
              <a:rPr lang="en-US" sz="2300" dirty="0" err="1"/>
              <a:t>betydningen</a:t>
            </a:r>
            <a:r>
              <a:rPr lang="en-US" sz="2300" dirty="0"/>
              <a:t> </a:t>
            </a:r>
            <a:r>
              <a:rPr lang="en-US" sz="2300" dirty="0" err="1"/>
              <a:t>af</a:t>
            </a:r>
            <a:r>
              <a:rPr lang="en-US" sz="2300" dirty="0"/>
              <a:t>, at </a:t>
            </a:r>
            <a:r>
              <a:rPr lang="en-US" sz="2300" dirty="0" err="1"/>
              <a:t>lederne</a:t>
            </a:r>
            <a:r>
              <a:rPr lang="en-US" sz="2300" dirty="0"/>
              <a:t> </a:t>
            </a:r>
            <a:r>
              <a:rPr lang="en-US" sz="2300" dirty="0" err="1"/>
              <a:t>skal</a:t>
            </a:r>
            <a:r>
              <a:rPr lang="en-US" sz="2300" dirty="0"/>
              <a:t> </a:t>
            </a:r>
            <a:r>
              <a:rPr lang="en-US" sz="2300" dirty="0" err="1"/>
              <a:t>føre</a:t>
            </a:r>
            <a:r>
              <a:rPr lang="en-US" sz="2300" dirty="0"/>
              <a:t> </a:t>
            </a:r>
            <a:r>
              <a:rPr lang="en-US" sz="2300" dirty="0" err="1"/>
              <a:t>denne</a:t>
            </a:r>
            <a:r>
              <a:rPr lang="en-US" sz="2300" dirty="0"/>
              <a:t> </a:t>
            </a:r>
            <a:r>
              <a:rPr lang="en-US" sz="2300" dirty="0" err="1"/>
              <a:t>opgave</a:t>
            </a:r>
            <a:r>
              <a:rPr lang="en-US" sz="2300" dirty="0"/>
              <a:t> </a:t>
            </a:r>
            <a:r>
              <a:rPr lang="en-US" sz="2300" dirty="0" err="1"/>
              <a:t>ud</a:t>
            </a:r>
            <a:r>
              <a:rPr lang="en-US" sz="2300" dirty="0"/>
              <a:t> </a:t>
            </a:r>
            <a:r>
              <a:rPr lang="en-US" sz="2300" dirty="0" err="1"/>
              <a:t>i</a:t>
            </a:r>
            <a:r>
              <a:rPr lang="en-US" sz="2300" dirty="0"/>
              <a:t> </a:t>
            </a:r>
            <a:r>
              <a:rPr lang="en-US" sz="2300" dirty="0" err="1"/>
              <a:t>livet</a:t>
            </a:r>
            <a:r>
              <a:rPr lang="en-US" sz="2300" dirty="0"/>
              <a:t> </a:t>
            </a:r>
            <a:r>
              <a:rPr lang="en-US" sz="2300" u="sng" dirty="0" err="1"/>
              <a:t>i</a:t>
            </a:r>
            <a:r>
              <a:rPr lang="en-US" sz="2300" u="sng" dirty="0"/>
              <a:t> </a:t>
            </a:r>
            <a:r>
              <a:rPr lang="en-US" sz="2300" u="sng" dirty="0" err="1"/>
              <a:t>samspil</a:t>
            </a:r>
            <a:r>
              <a:rPr lang="en-US" sz="2300" u="sng" dirty="0"/>
              <a:t> </a:t>
            </a:r>
            <a:r>
              <a:rPr lang="en-US" sz="2300" dirty="0"/>
              <a:t>med </a:t>
            </a:r>
            <a:r>
              <a:rPr lang="en-US" sz="2300" dirty="0" err="1"/>
              <a:t>medarbejderne</a:t>
            </a:r>
            <a:r>
              <a:rPr lang="en-US" sz="2300" dirty="0"/>
              <a:t>.</a:t>
            </a:r>
          </a:p>
        </p:txBody>
      </p:sp>
      <p:pic>
        <p:nvPicPr>
          <p:cNvPr id="6" name="Pladsholder til indhold 5">
            <a:extLst>
              <a:ext uri="{FF2B5EF4-FFF2-40B4-BE49-F238E27FC236}">
                <a16:creationId xmlns:a16="http://schemas.microsoft.com/office/drawing/2014/main" id="{7C501FC7-8079-E18A-4DE6-A14AD1F0A4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9869" y="805583"/>
            <a:ext cx="4660762" cy="4660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1053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29C8AB1-1A14-BF04-659F-DEFA2D20E1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67">
            <a:extLst>
              <a:ext uri="{FF2B5EF4-FFF2-40B4-BE49-F238E27FC236}">
                <a16:creationId xmlns:a16="http://schemas.microsoft.com/office/drawing/2014/main" id="{41B68C77-138E-4BF7-A276-BD0C78A42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7C268552-D473-46ED-B1B8-422042C4DE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72" name="Oval 71">
            <a:extLst>
              <a:ext uri="{FF2B5EF4-FFF2-40B4-BE49-F238E27FC236}">
                <a16:creationId xmlns:a16="http://schemas.microsoft.com/office/drawing/2014/main" id="{4AC0CD9D-7610-4620-93B4-798CCD9AB5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pic>
        <p:nvPicPr>
          <p:cNvPr id="74" name="Picture 73">
            <a:extLst>
              <a:ext uri="{FF2B5EF4-FFF2-40B4-BE49-F238E27FC236}">
                <a16:creationId xmlns:a16="http://schemas.microsoft.com/office/drawing/2014/main" id="{B9238B3E-24AA-439A-B527-6C5DF6D72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76" name="Picture 75">
            <a:extLst>
              <a:ext uri="{FF2B5EF4-FFF2-40B4-BE49-F238E27FC236}">
                <a16:creationId xmlns:a16="http://schemas.microsoft.com/office/drawing/2014/main" id="{69F01145-BEA3-4CBF-AA21-10077B948C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78" name="Rectangle 77">
            <a:extLst>
              <a:ext uri="{FF2B5EF4-FFF2-40B4-BE49-F238E27FC236}">
                <a16:creationId xmlns:a16="http://schemas.microsoft.com/office/drawing/2014/main" id="{DE4D62F9-188E-4530-84C2-24BDEE4BE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757B325C-3E35-45CF-9D07-3BCB281F3B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F45D83A-2C55-9372-F6B1-8F872F79C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1925" y="1325880"/>
            <a:ext cx="3685227" cy="4770120"/>
          </a:xfrm>
        </p:spPr>
        <p:txBody>
          <a:bodyPr vert="horz" lIns="91440" tIns="45720" rIns="91440" bIns="45720" rtlCol="0" anchor="b">
            <a:noAutofit/>
          </a:bodyPr>
          <a:lstStyle/>
          <a:p>
            <a:pPr>
              <a:lnSpc>
                <a:spcPct val="90000"/>
              </a:lnSpc>
            </a:pPr>
            <a:r>
              <a:rPr lang="en-US" sz="2000" b="0" i="0" kern="1200" dirty="0" err="1">
                <a:solidFill>
                  <a:srgbClr val="EBEBEB"/>
                </a:solidFill>
                <a:latin typeface="+mj-lt"/>
                <a:ea typeface="+mj-ea"/>
                <a:cs typeface="+mj-cs"/>
              </a:rPr>
              <a:t>På</a:t>
            </a:r>
            <a:r>
              <a:rPr lang="en-US" sz="20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000" b="0" i="0" kern="1200" dirty="0" err="1">
                <a:solidFill>
                  <a:srgbClr val="EBEBEB"/>
                </a:solidFill>
                <a:latin typeface="+mj-lt"/>
                <a:ea typeface="+mj-ea"/>
                <a:cs typeface="+mj-cs"/>
              </a:rPr>
              <a:t>kurset</a:t>
            </a:r>
            <a:r>
              <a:rPr lang="en-US" sz="20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000" b="0" i="0" kern="1200" dirty="0" err="1">
                <a:solidFill>
                  <a:srgbClr val="EBEBEB"/>
                </a:solidFill>
                <a:latin typeface="+mj-lt"/>
                <a:ea typeface="+mj-ea"/>
                <a:cs typeface="+mj-cs"/>
              </a:rPr>
              <a:t>arbejder</a:t>
            </a:r>
            <a:r>
              <a:rPr lang="en-US" sz="20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vi med </a:t>
            </a:r>
            <a:r>
              <a:rPr lang="en-US" sz="2000" b="0" i="0" kern="1200" dirty="0" err="1">
                <a:solidFill>
                  <a:srgbClr val="EBEBEB"/>
                </a:solidFill>
                <a:latin typeface="+mj-lt"/>
                <a:ea typeface="+mj-ea"/>
                <a:cs typeface="+mj-cs"/>
              </a:rPr>
              <a:t>eksempler</a:t>
            </a:r>
            <a:r>
              <a:rPr lang="en-US" sz="20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.</a:t>
            </a:r>
            <a:br>
              <a:rPr lang="en-US" sz="20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</a:br>
            <a:br>
              <a:rPr lang="en-US" sz="20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</a:br>
            <a:r>
              <a:rPr lang="en-US" sz="20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Det </a:t>
            </a:r>
            <a:r>
              <a:rPr lang="en-US" sz="2000" b="0" i="0" kern="1200" dirty="0" err="1">
                <a:solidFill>
                  <a:srgbClr val="EBEBEB"/>
                </a:solidFill>
                <a:latin typeface="+mj-lt"/>
                <a:ea typeface="+mj-ea"/>
                <a:cs typeface="+mj-cs"/>
              </a:rPr>
              <a:t>kunne</a:t>
            </a:r>
            <a:r>
              <a:rPr lang="en-US" sz="20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000" b="0" i="0" kern="1200" dirty="0" err="1">
                <a:solidFill>
                  <a:srgbClr val="EBEBEB"/>
                </a:solidFill>
                <a:latin typeface="+mj-lt"/>
                <a:ea typeface="+mj-ea"/>
                <a:cs typeface="+mj-cs"/>
              </a:rPr>
              <a:t>være</a:t>
            </a:r>
            <a:r>
              <a:rPr lang="en-US" sz="20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000" b="0" i="0" kern="1200" dirty="0" err="1">
                <a:solidFill>
                  <a:srgbClr val="EBEBEB"/>
                </a:solidFill>
                <a:latin typeface="+mj-lt"/>
                <a:ea typeface="+mj-ea"/>
                <a:cs typeface="+mj-cs"/>
              </a:rPr>
              <a:t>dette</a:t>
            </a:r>
            <a:r>
              <a:rPr lang="en-US" sz="20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: </a:t>
            </a:r>
            <a:r>
              <a:rPr lang="en-US" sz="2000" dirty="0">
                <a:solidFill>
                  <a:srgbClr val="EBEBEB"/>
                </a:solidFill>
              </a:rPr>
              <a:t>At </a:t>
            </a:r>
            <a:r>
              <a:rPr lang="en-US" sz="2000" dirty="0" err="1">
                <a:solidFill>
                  <a:srgbClr val="EBEBEB"/>
                </a:solidFill>
              </a:rPr>
              <a:t>få</a:t>
            </a:r>
            <a:r>
              <a:rPr lang="en-US" sz="2000" dirty="0">
                <a:solidFill>
                  <a:srgbClr val="EBEBEB"/>
                </a:solidFill>
              </a:rPr>
              <a:t> </a:t>
            </a:r>
            <a:r>
              <a:rPr lang="en-US" sz="2000" dirty="0" err="1">
                <a:solidFill>
                  <a:srgbClr val="EBEBEB"/>
                </a:solidFill>
              </a:rPr>
              <a:t>en</a:t>
            </a:r>
            <a:r>
              <a:rPr lang="en-US" sz="2000" dirty="0">
                <a:solidFill>
                  <a:srgbClr val="EBEBEB"/>
                </a:solidFill>
              </a:rPr>
              <a:t> </a:t>
            </a:r>
            <a:r>
              <a:rPr lang="en-US" sz="2000" dirty="0" err="1">
                <a:solidFill>
                  <a:srgbClr val="EBEBEB"/>
                </a:solidFill>
              </a:rPr>
              <a:t>opgave</a:t>
            </a:r>
            <a:r>
              <a:rPr lang="en-US" sz="2000" dirty="0">
                <a:solidFill>
                  <a:srgbClr val="EBEBEB"/>
                </a:solidFill>
              </a:rPr>
              <a:t> </a:t>
            </a:r>
            <a:r>
              <a:rPr lang="en-US" sz="2000" dirty="0" err="1">
                <a:solidFill>
                  <a:srgbClr val="EBEBEB"/>
                </a:solidFill>
              </a:rPr>
              <a:t>når</a:t>
            </a:r>
            <a:r>
              <a:rPr lang="en-US" sz="2000" dirty="0">
                <a:solidFill>
                  <a:srgbClr val="EBEBEB"/>
                </a:solidFill>
              </a:rPr>
              <a:t> </a:t>
            </a:r>
            <a:r>
              <a:rPr lang="en-US" sz="2000" dirty="0" err="1">
                <a:solidFill>
                  <a:srgbClr val="EBEBEB"/>
                </a:solidFill>
              </a:rPr>
              <a:t>leder</a:t>
            </a:r>
            <a:r>
              <a:rPr lang="en-US" sz="2000" dirty="0">
                <a:solidFill>
                  <a:srgbClr val="EBEBEB"/>
                </a:solidFill>
              </a:rPr>
              <a:t> </a:t>
            </a:r>
            <a:r>
              <a:rPr lang="en-US" sz="2000" dirty="0" err="1">
                <a:solidFill>
                  <a:srgbClr val="EBEBEB"/>
                </a:solidFill>
              </a:rPr>
              <a:t>og</a:t>
            </a:r>
            <a:r>
              <a:rPr lang="en-US" sz="2000" dirty="0">
                <a:solidFill>
                  <a:srgbClr val="EBEBEB"/>
                </a:solidFill>
              </a:rPr>
              <a:t> </a:t>
            </a:r>
            <a:r>
              <a:rPr lang="en-US" sz="2000" dirty="0" err="1">
                <a:solidFill>
                  <a:srgbClr val="EBEBEB"/>
                </a:solidFill>
              </a:rPr>
              <a:t>lærling</a:t>
            </a:r>
            <a:r>
              <a:rPr lang="en-US" sz="2000" dirty="0">
                <a:solidFill>
                  <a:srgbClr val="EBEBEB"/>
                </a:solidFill>
              </a:rPr>
              <a:t> </a:t>
            </a:r>
            <a:r>
              <a:rPr lang="en-US" sz="2000" dirty="0" err="1">
                <a:solidFill>
                  <a:srgbClr val="EBEBEB"/>
                </a:solidFill>
              </a:rPr>
              <a:t>har</a:t>
            </a:r>
            <a:r>
              <a:rPr lang="en-US" sz="2000" dirty="0">
                <a:solidFill>
                  <a:srgbClr val="EBEBEB"/>
                </a:solidFill>
              </a:rPr>
              <a:t> </a:t>
            </a:r>
            <a:r>
              <a:rPr lang="en-US" sz="2000" dirty="0" err="1">
                <a:solidFill>
                  <a:srgbClr val="EBEBEB"/>
                </a:solidFill>
              </a:rPr>
              <a:t>forskellig</a:t>
            </a:r>
            <a:r>
              <a:rPr lang="en-US" sz="2000" dirty="0">
                <a:solidFill>
                  <a:srgbClr val="EBEBEB"/>
                </a:solidFill>
              </a:rPr>
              <a:t> </a:t>
            </a:r>
            <a:r>
              <a:rPr lang="en-US" sz="2000" dirty="0" err="1">
                <a:solidFill>
                  <a:srgbClr val="EBEBEB"/>
                </a:solidFill>
              </a:rPr>
              <a:t>profil</a:t>
            </a:r>
            <a:br>
              <a:rPr lang="en-US" sz="2000" dirty="0">
                <a:solidFill>
                  <a:srgbClr val="EBEBEB"/>
                </a:solidFill>
              </a:rPr>
            </a:br>
            <a:br>
              <a:rPr lang="en-US" sz="2000" dirty="0">
                <a:solidFill>
                  <a:srgbClr val="EBEBEB"/>
                </a:solidFill>
              </a:rPr>
            </a:br>
            <a:r>
              <a:rPr lang="en-US" sz="2000" dirty="0">
                <a:solidFill>
                  <a:srgbClr val="EBEBEB"/>
                </a:solidFill>
              </a:rPr>
              <a:t>Der </a:t>
            </a:r>
            <a:r>
              <a:rPr lang="en-US" sz="2000" dirty="0" err="1">
                <a:solidFill>
                  <a:srgbClr val="EBEBEB"/>
                </a:solidFill>
              </a:rPr>
              <a:t>reflekteres</a:t>
            </a:r>
            <a:r>
              <a:rPr lang="en-US" sz="2000" dirty="0">
                <a:solidFill>
                  <a:srgbClr val="EBEBEB"/>
                </a:solidFill>
              </a:rPr>
              <a:t> over, </a:t>
            </a:r>
            <a:r>
              <a:rPr lang="en-US" sz="2000" dirty="0" err="1">
                <a:solidFill>
                  <a:srgbClr val="EBEBEB"/>
                </a:solidFill>
              </a:rPr>
              <a:t>hvordan</a:t>
            </a:r>
            <a:r>
              <a:rPr lang="en-US" sz="2000" dirty="0">
                <a:solidFill>
                  <a:srgbClr val="EBEBEB"/>
                </a:solidFill>
              </a:rPr>
              <a:t> </a:t>
            </a:r>
            <a:r>
              <a:rPr lang="en-US" sz="2000" dirty="0" err="1">
                <a:solidFill>
                  <a:srgbClr val="EBEBEB"/>
                </a:solidFill>
              </a:rPr>
              <a:t>lærlingen</a:t>
            </a:r>
            <a:r>
              <a:rPr lang="en-US" sz="2000" dirty="0">
                <a:solidFill>
                  <a:srgbClr val="EBEBEB"/>
                </a:solidFill>
              </a:rPr>
              <a:t> </a:t>
            </a:r>
            <a:r>
              <a:rPr lang="en-US" sz="2000" dirty="0" err="1">
                <a:solidFill>
                  <a:srgbClr val="EBEBEB"/>
                </a:solidFill>
              </a:rPr>
              <a:t>ansvarsfuldt</a:t>
            </a:r>
            <a:r>
              <a:rPr lang="en-US" sz="2000" dirty="0">
                <a:solidFill>
                  <a:srgbClr val="EBEBEB"/>
                </a:solidFill>
              </a:rPr>
              <a:t> </a:t>
            </a:r>
            <a:r>
              <a:rPr lang="en-US" sz="2000" dirty="0" err="1">
                <a:solidFill>
                  <a:srgbClr val="EBEBEB"/>
                </a:solidFill>
              </a:rPr>
              <a:t>kan</a:t>
            </a:r>
            <a:r>
              <a:rPr lang="en-US" sz="2000" dirty="0">
                <a:solidFill>
                  <a:srgbClr val="EBEBEB"/>
                </a:solidFill>
              </a:rPr>
              <a:t> </a:t>
            </a:r>
            <a:r>
              <a:rPr lang="en-US" sz="2000" dirty="0" err="1">
                <a:solidFill>
                  <a:srgbClr val="EBEBEB"/>
                </a:solidFill>
              </a:rPr>
              <a:t>spørge</a:t>
            </a:r>
            <a:r>
              <a:rPr lang="en-US" sz="2000" dirty="0">
                <a:solidFill>
                  <a:srgbClr val="EBEBEB"/>
                </a:solidFill>
              </a:rPr>
              <a:t> </a:t>
            </a:r>
            <a:r>
              <a:rPr lang="en-US" sz="2000" dirty="0" err="1">
                <a:solidFill>
                  <a:srgbClr val="EBEBEB"/>
                </a:solidFill>
              </a:rPr>
              <a:t>ind</a:t>
            </a:r>
            <a:r>
              <a:rPr lang="en-US" sz="2000" dirty="0">
                <a:solidFill>
                  <a:srgbClr val="EBEBEB"/>
                </a:solidFill>
              </a:rPr>
              <a:t> </a:t>
            </a:r>
            <a:r>
              <a:rPr lang="en-US" sz="2000" dirty="0" err="1">
                <a:solidFill>
                  <a:srgbClr val="EBEBEB"/>
                </a:solidFill>
              </a:rPr>
              <a:t>til</a:t>
            </a:r>
            <a:r>
              <a:rPr lang="en-US" sz="2000" dirty="0">
                <a:solidFill>
                  <a:srgbClr val="EBEBEB"/>
                </a:solidFill>
              </a:rPr>
              <a:t> </a:t>
            </a:r>
            <a:r>
              <a:rPr lang="en-US" sz="2000" dirty="0" err="1">
                <a:solidFill>
                  <a:srgbClr val="EBEBEB"/>
                </a:solidFill>
              </a:rPr>
              <a:t>mesters</a:t>
            </a:r>
            <a:r>
              <a:rPr lang="en-US" sz="2000" dirty="0">
                <a:solidFill>
                  <a:srgbClr val="EBEBEB"/>
                </a:solidFill>
              </a:rPr>
              <a:t> </a:t>
            </a:r>
            <a:r>
              <a:rPr lang="en-US" sz="2000" dirty="0" err="1">
                <a:solidFill>
                  <a:srgbClr val="EBEBEB"/>
                </a:solidFill>
              </a:rPr>
              <a:t>ideer</a:t>
            </a:r>
            <a:r>
              <a:rPr lang="en-US" sz="2000" dirty="0">
                <a:solidFill>
                  <a:srgbClr val="EBEBEB"/>
                </a:solidFill>
              </a:rPr>
              <a:t> om:</a:t>
            </a:r>
            <a:br>
              <a:rPr lang="en-US" sz="2000" dirty="0">
                <a:solidFill>
                  <a:srgbClr val="EBEBEB"/>
                </a:solidFill>
              </a:rPr>
            </a:br>
            <a:br>
              <a:rPr lang="en-US" sz="2000" dirty="0">
                <a:solidFill>
                  <a:srgbClr val="EBEBEB"/>
                </a:solidFill>
              </a:rPr>
            </a:br>
            <a:r>
              <a:rPr lang="en-US" sz="2000" dirty="0">
                <a:solidFill>
                  <a:srgbClr val="EBEBEB"/>
                </a:solidFill>
              </a:rPr>
              <a:t>- </a:t>
            </a:r>
            <a:r>
              <a:rPr lang="en-US" sz="2000" dirty="0" err="1">
                <a:solidFill>
                  <a:srgbClr val="EBEBEB"/>
                </a:solidFill>
              </a:rPr>
              <a:t>Tilrettelæggelse</a:t>
            </a:r>
            <a:r>
              <a:rPr lang="en-US" sz="2000" dirty="0">
                <a:solidFill>
                  <a:srgbClr val="EBEBEB"/>
                </a:solidFill>
              </a:rPr>
              <a:t> </a:t>
            </a:r>
            <a:r>
              <a:rPr lang="en-US" sz="2000" dirty="0" err="1">
                <a:solidFill>
                  <a:srgbClr val="EBEBEB"/>
                </a:solidFill>
              </a:rPr>
              <a:t>af</a:t>
            </a:r>
            <a:r>
              <a:rPr lang="en-US" sz="2000" dirty="0">
                <a:solidFill>
                  <a:srgbClr val="EBEBEB"/>
                </a:solidFill>
              </a:rPr>
              <a:t> </a:t>
            </a:r>
            <a:r>
              <a:rPr lang="en-US" sz="2000" dirty="0" err="1">
                <a:solidFill>
                  <a:srgbClr val="EBEBEB"/>
                </a:solidFill>
              </a:rPr>
              <a:t>opgaven</a:t>
            </a:r>
            <a:br>
              <a:rPr lang="en-US" sz="2000" dirty="0">
                <a:solidFill>
                  <a:srgbClr val="EBEBEB"/>
                </a:solidFill>
              </a:rPr>
            </a:br>
            <a:r>
              <a:rPr lang="en-US" sz="2000" dirty="0">
                <a:solidFill>
                  <a:srgbClr val="EBEBEB"/>
                </a:solidFill>
              </a:rPr>
              <a:t>- </a:t>
            </a:r>
            <a:r>
              <a:rPr lang="en-US" sz="2000" dirty="0" err="1">
                <a:solidFill>
                  <a:srgbClr val="EBEBEB"/>
                </a:solidFill>
              </a:rPr>
              <a:t>Kvalitet</a:t>
            </a:r>
            <a:r>
              <a:rPr lang="en-US" sz="2000" dirty="0">
                <a:solidFill>
                  <a:srgbClr val="EBEBEB"/>
                </a:solidFill>
              </a:rPr>
              <a:t> </a:t>
            </a:r>
            <a:r>
              <a:rPr lang="en-US" sz="2000" dirty="0" err="1">
                <a:solidFill>
                  <a:srgbClr val="EBEBEB"/>
                </a:solidFill>
              </a:rPr>
              <a:t>og</a:t>
            </a:r>
            <a:r>
              <a:rPr lang="en-US" sz="2000" dirty="0">
                <a:solidFill>
                  <a:srgbClr val="EBEBEB"/>
                </a:solidFill>
              </a:rPr>
              <a:t> </a:t>
            </a:r>
            <a:r>
              <a:rPr lang="en-US" sz="2000" dirty="0" err="1">
                <a:solidFill>
                  <a:srgbClr val="EBEBEB"/>
                </a:solidFill>
              </a:rPr>
              <a:t>tid</a:t>
            </a:r>
            <a:br>
              <a:rPr lang="en-US" sz="2000" dirty="0">
                <a:solidFill>
                  <a:srgbClr val="EBEBEB"/>
                </a:solidFill>
              </a:rPr>
            </a:br>
            <a:r>
              <a:rPr lang="en-US" sz="2000" dirty="0">
                <a:solidFill>
                  <a:srgbClr val="EBEBEB"/>
                </a:solidFill>
              </a:rPr>
              <a:t>- </a:t>
            </a:r>
            <a:r>
              <a:rPr lang="en-US" sz="2000" dirty="0" err="1">
                <a:solidFill>
                  <a:srgbClr val="EBEBEB"/>
                </a:solidFill>
              </a:rPr>
              <a:t>Tilbagemelding</a:t>
            </a:r>
            <a:r>
              <a:rPr lang="en-US" sz="2000" dirty="0">
                <a:solidFill>
                  <a:srgbClr val="EBEBEB"/>
                </a:solidFill>
              </a:rPr>
              <a:t> om </a:t>
            </a:r>
            <a:r>
              <a:rPr lang="en-US" sz="2000" dirty="0" err="1">
                <a:solidFill>
                  <a:srgbClr val="EBEBEB"/>
                </a:solidFill>
              </a:rPr>
              <a:t>fremdrift</a:t>
            </a:r>
            <a:br>
              <a:rPr lang="en-US" sz="2000" dirty="0">
                <a:solidFill>
                  <a:srgbClr val="EBEBEB"/>
                </a:solidFill>
              </a:rPr>
            </a:br>
            <a:r>
              <a:rPr lang="en-US" sz="2000" dirty="0">
                <a:solidFill>
                  <a:srgbClr val="EBEBEB"/>
                </a:solidFill>
              </a:rPr>
              <a:t>- </a:t>
            </a:r>
            <a:r>
              <a:rPr lang="en-US" sz="2000" dirty="0" err="1">
                <a:solidFill>
                  <a:srgbClr val="EBEBEB"/>
                </a:solidFill>
              </a:rPr>
              <a:t>osv</a:t>
            </a:r>
            <a:r>
              <a:rPr lang="en-US" sz="2000" dirty="0">
                <a:solidFill>
                  <a:srgbClr val="EBEBEB"/>
                </a:solidFill>
              </a:rPr>
              <a:t>.</a:t>
            </a:r>
            <a:endParaRPr lang="en-US" sz="2000" b="0" i="0" kern="1200" dirty="0">
              <a:solidFill>
                <a:srgbClr val="EBEBEB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82" name="Freeform 36">
            <a:extLst>
              <a:ext uri="{FF2B5EF4-FFF2-40B4-BE49-F238E27FC236}">
                <a16:creationId xmlns:a16="http://schemas.microsoft.com/office/drawing/2014/main" id="{C24BEC42-AFF3-40D1-93A2-A27A42E1E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463681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4" name="Freeform: Shape 83">
            <a:extLst>
              <a:ext uri="{FF2B5EF4-FFF2-40B4-BE49-F238E27FC236}">
                <a16:creationId xmlns:a16="http://schemas.microsoft.com/office/drawing/2014/main" id="{608F427C-1EC9-4280-9367-F2B3AA063E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809954" cy="6858000"/>
          </a:xfrm>
          <a:custGeom>
            <a:avLst/>
            <a:gdLst>
              <a:gd name="connsiteX0" fmla="*/ 6465239 w 7809954"/>
              <a:gd name="connsiteY0" fmla="*/ 0 h 6858000"/>
              <a:gd name="connsiteX1" fmla="*/ 7808777 w 7809954"/>
              <a:gd name="connsiteY1" fmla="*/ 0 h 6858000"/>
              <a:gd name="connsiteX2" fmla="*/ 7783732 w 7809954"/>
              <a:gd name="connsiteY2" fmla="*/ 155676 h 6858000"/>
              <a:gd name="connsiteX3" fmla="*/ 7759863 w 7809954"/>
              <a:gd name="connsiteY3" fmla="*/ 310667 h 6858000"/>
              <a:gd name="connsiteX4" fmla="*/ 7736499 w 7809954"/>
              <a:gd name="connsiteY4" fmla="*/ 466344 h 6858000"/>
              <a:gd name="connsiteX5" fmla="*/ 7716496 w 7809954"/>
              <a:gd name="connsiteY5" fmla="*/ 622706 h 6858000"/>
              <a:gd name="connsiteX6" fmla="*/ 7696325 w 7809954"/>
              <a:gd name="connsiteY6" fmla="*/ 778383 h 6858000"/>
              <a:gd name="connsiteX7" fmla="*/ 7677499 w 7809954"/>
              <a:gd name="connsiteY7" fmla="*/ 934745 h 6858000"/>
              <a:gd name="connsiteX8" fmla="*/ 7661363 w 7809954"/>
              <a:gd name="connsiteY8" fmla="*/ 1089050 h 6858000"/>
              <a:gd name="connsiteX9" fmla="*/ 7646067 w 7809954"/>
              <a:gd name="connsiteY9" fmla="*/ 1245413 h 6858000"/>
              <a:gd name="connsiteX10" fmla="*/ 7632115 w 7809954"/>
              <a:gd name="connsiteY10" fmla="*/ 1401089 h 6858000"/>
              <a:gd name="connsiteX11" fmla="*/ 7620013 w 7809954"/>
              <a:gd name="connsiteY11" fmla="*/ 1554023 h 6858000"/>
              <a:gd name="connsiteX12" fmla="*/ 7607910 w 7809954"/>
              <a:gd name="connsiteY12" fmla="*/ 1709013 h 6858000"/>
              <a:gd name="connsiteX13" fmla="*/ 7597825 w 7809954"/>
              <a:gd name="connsiteY13" fmla="*/ 1861947 h 6858000"/>
              <a:gd name="connsiteX14" fmla="*/ 7589925 w 7809954"/>
              <a:gd name="connsiteY14" fmla="*/ 2014880 h 6858000"/>
              <a:gd name="connsiteX15" fmla="*/ 7581688 w 7809954"/>
              <a:gd name="connsiteY15" fmla="*/ 2167128 h 6858000"/>
              <a:gd name="connsiteX16" fmla="*/ 7574797 w 7809954"/>
              <a:gd name="connsiteY16" fmla="*/ 2318004 h 6858000"/>
              <a:gd name="connsiteX17" fmla="*/ 7569922 w 7809954"/>
              <a:gd name="connsiteY17" fmla="*/ 2467508 h 6858000"/>
              <a:gd name="connsiteX18" fmla="*/ 7565720 w 7809954"/>
              <a:gd name="connsiteY18" fmla="*/ 2617013 h 6858000"/>
              <a:gd name="connsiteX19" fmla="*/ 7561686 w 7809954"/>
              <a:gd name="connsiteY19" fmla="*/ 2765145 h 6858000"/>
              <a:gd name="connsiteX20" fmla="*/ 7559837 w 7809954"/>
              <a:gd name="connsiteY20" fmla="*/ 2911221 h 6858000"/>
              <a:gd name="connsiteX21" fmla="*/ 7557820 w 7809954"/>
              <a:gd name="connsiteY21" fmla="*/ 3057296 h 6858000"/>
              <a:gd name="connsiteX22" fmla="*/ 7556811 w 7809954"/>
              <a:gd name="connsiteY22" fmla="*/ 3201314 h 6858000"/>
              <a:gd name="connsiteX23" fmla="*/ 7557820 w 7809954"/>
              <a:gd name="connsiteY23" fmla="*/ 3343960 h 6858000"/>
              <a:gd name="connsiteX24" fmla="*/ 7557820 w 7809954"/>
              <a:gd name="connsiteY24" fmla="*/ 3485235 h 6858000"/>
              <a:gd name="connsiteX25" fmla="*/ 7559837 w 7809954"/>
              <a:gd name="connsiteY25" fmla="*/ 3625138 h 6858000"/>
              <a:gd name="connsiteX26" fmla="*/ 7562862 w 7809954"/>
              <a:gd name="connsiteY26" fmla="*/ 3762298 h 6858000"/>
              <a:gd name="connsiteX27" fmla="*/ 7565720 w 7809954"/>
              <a:gd name="connsiteY27" fmla="*/ 3898087 h 6858000"/>
              <a:gd name="connsiteX28" fmla="*/ 7568914 w 7809954"/>
              <a:gd name="connsiteY28" fmla="*/ 4031132 h 6858000"/>
              <a:gd name="connsiteX29" fmla="*/ 7573788 w 7809954"/>
              <a:gd name="connsiteY29" fmla="*/ 4163491 h 6858000"/>
              <a:gd name="connsiteX30" fmla="*/ 7578999 w 7809954"/>
              <a:gd name="connsiteY30" fmla="*/ 4293793 h 6858000"/>
              <a:gd name="connsiteX31" fmla="*/ 7583705 w 7809954"/>
              <a:gd name="connsiteY31" fmla="*/ 4421352 h 6858000"/>
              <a:gd name="connsiteX32" fmla="*/ 7596985 w 7809954"/>
              <a:gd name="connsiteY32" fmla="*/ 4670298 h 6858000"/>
              <a:gd name="connsiteX33" fmla="*/ 7611104 w 7809954"/>
              <a:gd name="connsiteY33" fmla="*/ 4908956 h 6858000"/>
              <a:gd name="connsiteX34" fmla="*/ 7625896 w 7809954"/>
              <a:gd name="connsiteY34" fmla="*/ 5138013 h 6858000"/>
              <a:gd name="connsiteX35" fmla="*/ 7642201 w 7809954"/>
              <a:gd name="connsiteY35" fmla="*/ 5354726 h 6858000"/>
              <a:gd name="connsiteX36" fmla="*/ 7659178 w 7809954"/>
              <a:gd name="connsiteY36" fmla="*/ 5561838 h 6858000"/>
              <a:gd name="connsiteX37" fmla="*/ 7677499 w 7809954"/>
              <a:gd name="connsiteY37" fmla="*/ 5753862 h 6858000"/>
              <a:gd name="connsiteX38" fmla="*/ 7695485 w 7809954"/>
              <a:gd name="connsiteY38" fmla="*/ 5934227 h 6858000"/>
              <a:gd name="connsiteX39" fmla="*/ 7713470 w 7809954"/>
              <a:gd name="connsiteY39" fmla="*/ 6100191 h 6858000"/>
              <a:gd name="connsiteX40" fmla="*/ 7730447 w 7809954"/>
              <a:gd name="connsiteY40" fmla="*/ 6252438 h 6858000"/>
              <a:gd name="connsiteX41" fmla="*/ 7746584 w 7809954"/>
              <a:gd name="connsiteY41" fmla="*/ 6387541 h 6858000"/>
              <a:gd name="connsiteX42" fmla="*/ 7761880 w 7809954"/>
              <a:gd name="connsiteY42" fmla="*/ 6509613 h 6858000"/>
              <a:gd name="connsiteX43" fmla="*/ 7774655 w 7809954"/>
              <a:gd name="connsiteY43" fmla="*/ 6612483 h 6858000"/>
              <a:gd name="connsiteX44" fmla="*/ 7786757 w 7809954"/>
              <a:gd name="connsiteY44" fmla="*/ 6698894 h 6858000"/>
              <a:gd name="connsiteX45" fmla="*/ 7804071 w 7809954"/>
              <a:gd name="connsiteY45" fmla="*/ 6817538 h 6858000"/>
              <a:gd name="connsiteX46" fmla="*/ 7809954 w 7809954"/>
              <a:gd name="connsiteY46" fmla="*/ 6858000 h 6858000"/>
              <a:gd name="connsiteX47" fmla="*/ 7157124 w 7809954"/>
              <a:gd name="connsiteY47" fmla="*/ 6858000 h 6858000"/>
              <a:gd name="connsiteX48" fmla="*/ 7157124 w 7809954"/>
              <a:gd name="connsiteY48" fmla="*/ 6858000 h 6858000"/>
              <a:gd name="connsiteX49" fmla="*/ 0 w 7809954"/>
              <a:gd name="connsiteY49" fmla="*/ 6858000 h 6858000"/>
              <a:gd name="connsiteX50" fmla="*/ 0 w 7809954"/>
              <a:gd name="connsiteY50" fmla="*/ 0 h 6858000"/>
              <a:gd name="connsiteX51" fmla="*/ 6465239 w 7809954"/>
              <a:gd name="connsiteY5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7809954" h="6858000">
                <a:moveTo>
                  <a:pt x="6465239" y="0"/>
                </a:moveTo>
                <a:lnTo>
                  <a:pt x="7808777" y="0"/>
                </a:lnTo>
                <a:lnTo>
                  <a:pt x="7783732" y="155676"/>
                </a:lnTo>
                <a:lnTo>
                  <a:pt x="7759863" y="310667"/>
                </a:lnTo>
                <a:lnTo>
                  <a:pt x="7736499" y="466344"/>
                </a:lnTo>
                <a:lnTo>
                  <a:pt x="7716496" y="622706"/>
                </a:lnTo>
                <a:lnTo>
                  <a:pt x="7696325" y="778383"/>
                </a:lnTo>
                <a:lnTo>
                  <a:pt x="7677499" y="934745"/>
                </a:lnTo>
                <a:lnTo>
                  <a:pt x="7661363" y="1089050"/>
                </a:lnTo>
                <a:lnTo>
                  <a:pt x="7646067" y="1245413"/>
                </a:lnTo>
                <a:lnTo>
                  <a:pt x="7632115" y="1401089"/>
                </a:lnTo>
                <a:lnTo>
                  <a:pt x="7620013" y="1554023"/>
                </a:lnTo>
                <a:lnTo>
                  <a:pt x="7607910" y="1709013"/>
                </a:lnTo>
                <a:lnTo>
                  <a:pt x="7597825" y="1861947"/>
                </a:lnTo>
                <a:lnTo>
                  <a:pt x="7589925" y="2014880"/>
                </a:lnTo>
                <a:lnTo>
                  <a:pt x="7581688" y="2167128"/>
                </a:lnTo>
                <a:lnTo>
                  <a:pt x="7574797" y="2318004"/>
                </a:lnTo>
                <a:lnTo>
                  <a:pt x="7569922" y="2467508"/>
                </a:lnTo>
                <a:lnTo>
                  <a:pt x="7565720" y="2617013"/>
                </a:lnTo>
                <a:lnTo>
                  <a:pt x="7561686" y="2765145"/>
                </a:lnTo>
                <a:lnTo>
                  <a:pt x="7559837" y="2911221"/>
                </a:lnTo>
                <a:lnTo>
                  <a:pt x="7557820" y="3057296"/>
                </a:lnTo>
                <a:lnTo>
                  <a:pt x="7556811" y="3201314"/>
                </a:lnTo>
                <a:lnTo>
                  <a:pt x="7557820" y="3343960"/>
                </a:lnTo>
                <a:lnTo>
                  <a:pt x="7557820" y="3485235"/>
                </a:lnTo>
                <a:lnTo>
                  <a:pt x="7559837" y="3625138"/>
                </a:lnTo>
                <a:lnTo>
                  <a:pt x="7562862" y="3762298"/>
                </a:lnTo>
                <a:lnTo>
                  <a:pt x="7565720" y="3898087"/>
                </a:lnTo>
                <a:lnTo>
                  <a:pt x="7568914" y="4031132"/>
                </a:lnTo>
                <a:lnTo>
                  <a:pt x="7573788" y="4163491"/>
                </a:lnTo>
                <a:lnTo>
                  <a:pt x="7578999" y="4293793"/>
                </a:lnTo>
                <a:lnTo>
                  <a:pt x="7583705" y="4421352"/>
                </a:lnTo>
                <a:lnTo>
                  <a:pt x="7596985" y="4670298"/>
                </a:lnTo>
                <a:lnTo>
                  <a:pt x="7611104" y="4908956"/>
                </a:lnTo>
                <a:lnTo>
                  <a:pt x="7625896" y="5138013"/>
                </a:lnTo>
                <a:lnTo>
                  <a:pt x="7642201" y="5354726"/>
                </a:lnTo>
                <a:lnTo>
                  <a:pt x="7659178" y="5561838"/>
                </a:lnTo>
                <a:lnTo>
                  <a:pt x="7677499" y="5753862"/>
                </a:lnTo>
                <a:lnTo>
                  <a:pt x="7695485" y="5934227"/>
                </a:lnTo>
                <a:lnTo>
                  <a:pt x="7713470" y="6100191"/>
                </a:lnTo>
                <a:lnTo>
                  <a:pt x="7730447" y="6252438"/>
                </a:lnTo>
                <a:lnTo>
                  <a:pt x="7746584" y="6387541"/>
                </a:lnTo>
                <a:lnTo>
                  <a:pt x="7761880" y="6509613"/>
                </a:lnTo>
                <a:lnTo>
                  <a:pt x="7774655" y="6612483"/>
                </a:lnTo>
                <a:lnTo>
                  <a:pt x="7786757" y="6698894"/>
                </a:lnTo>
                <a:lnTo>
                  <a:pt x="7804071" y="6817538"/>
                </a:lnTo>
                <a:lnTo>
                  <a:pt x="7809954" y="6858000"/>
                </a:lnTo>
                <a:lnTo>
                  <a:pt x="7157124" y="6858000"/>
                </a:lnTo>
                <a:lnTo>
                  <a:pt x="7157124" y="6858000"/>
                </a:lnTo>
                <a:lnTo>
                  <a:pt x="0" y="6858000"/>
                </a:lnTo>
                <a:lnTo>
                  <a:pt x="0" y="0"/>
                </a:lnTo>
                <a:lnTo>
                  <a:pt x="6465239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F98810A7-E114-447A-A7D6-69B27CFB5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pic>
        <p:nvPicPr>
          <p:cNvPr id="7" name="Pladsholder til indhold 6">
            <a:extLst>
              <a:ext uri="{FF2B5EF4-FFF2-40B4-BE49-F238E27FC236}">
                <a16:creationId xmlns:a16="http://schemas.microsoft.com/office/drawing/2014/main" id="{C42CB12B-131F-EA0E-F745-9EE302F36A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854" y="920503"/>
            <a:ext cx="6270662" cy="5016529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4356858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792CD2-7C84-0C23-DB3A-FF690692C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159" y="624109"/>
            <a:ext cx="10640454" cy="1576479"/>
          </a:xfrm>
        </p:spPr>
        <p:txBody>
          <a:bodyPr>
            <a:normAutofit/>
          </a:bodyPr>
          <a:lstStyle/>
          <a:p>
            <a:r>
              <a:rPr lang="da-DK" dirty="0"/>
              <a:t>Kurset gennemgår regler og krav til adfærd i hverdagen og på opgaver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9883942-0DC5-56F0-7C17-3F031DBCF4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4884" y="2502040"/>
            <a:ext cx="10489728" cy="340918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da-DK" dirty="0"/>
              <a:t>De nedskrevne regler:</a:t>
            </a:r>
          </a:p>
          <a:p>
            <a:pPr lvl="0"/>
            <a:r>
              <a:rPr lang="da-DK" dirty="0"/>
              <a:t>Faglige regler (f.eks. at leve op til krav i bygningsreglementet)</a:t>
            </a:r>
          </a:p>
          <a:p>
            <a:pPr lvl="0"/>
            <a:r>
              <a:rPr lang="da-DK" dirty="0"/>
              <a:t>Arbejdsmiljøloven</a:t>
            </a:r>
          </a:p>
          <a:p>
            <a:pPr lvl="0"/>
            <a:r>
              <a:rPr lang="da-DK" dirty="0"/>
              <a:t>Overenskomst</a:t>
            </a:r>
          </a:p>
          <a:p>
            <a:pPr lvl="0"/>
            <a:r>
              <a:rPr lang="da-DK" dirty="0"/>
              <a:t>Lærlingeaftale/kontrakt + logbog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De uskrevne regler</a:t>
            </a:r>
          </a:p>
          <a:p>
            <a:pPr lvl="0"/>
            <a:r>
              <a:rPr lang="da-DK" dirty="0"/>
              <a:t>Ordentlighed og faglig stolthed i opgaveløsning</a:t>
            </a:r>
          </a:p>
          <a:p>
            <a:pPr lvl="0"/>
            <a:r>
              <a:rPr lang="da-DK" dirty="0"/>
              <a:t>Kompetenceudvikling</a:t>
            </a:r>
          </a:p>
          <a:p>
            <a:pPr lvl="0"/>
            <a:r>
              <a:rPr lang="da-DK" dirty="0"/>
              <a:t>Jargon/kultur</a:t>
            </a:r>
          </a:p>
        </p:txBody>
      </p:sp>
    </p:spTree>
    <p:extLst>
      <p:ext uri="{BB962C8B-B14F-4D97-AF65-F5344CB8AC3E}">
        <p14:creationId xmlns:p14="http://schemas.microsoft.com/office/powerpoint/2010/main" val="2315714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53420</TotalTime>
  <Words>312</Words>
  <Application>Microsoft Office PowerPoint</Application>
  <PresentationFormat>Widescreen</PresentationFormat>
  <Paragraphs>32</Paragraphs>
  <Slides>7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3" baseType="lpstr">
      <vt:lpstr>Aptos</vt:lpstr>
      <vt:lpstr>Arial</vt:lpstr>
      <vt:lpstr>Century Gothic</vt:lpstr>
      <vt:lpstr>Wingdings</vt:lpstr>
      <vt:lpstr>Wingdings 3</vt:lpstr>
      <vt:lpstr>Ion</vt:lpstr>
      <vt:lpstr>Bliv den bedste lærling din mester har oplevet </vt:lpstr>
      <vt:lpstr>Hvorfor det giver mening at ”kende sin type”?</vt:lpstr>
      <vt:lpstr>PowerPoint-præsentation</vt:lpstr>
      <vt:lpstr>PowerPoint-præsentation</vt:lpstr>
      <vt:lpstr>At blive ledet  Kurset gennemgår 4 lederopgaver og der reflekteres over, hvordan lærlingene reagerer på ledelse på de forskellige felter.   Og over betydningen af, at lederne skal føre denne opgave ud i livet i samspil med medarbejderne.</vt:lpstr>
      <vt:lpstr>På kurset arbejder vi med eksempler.  Det kunne være dette: At få en opgave når leder og lærling har forskellig profil  Der reflekteres over, hvordan lærlingen ansvarsfuldt kan spørge ind til mesters ideer om:  - Tilrettelæggelse af opgaven - Kvalitet og tid - Tilbagemelding om fremdrift - osv.</vt:lpstr>
      <vt:lpstr>Kurset gennemgår regler og krav til adfærd i hverdagen og på opgaver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Birgitte Horsager Møller</dc:creator>
  <cp:lastModifiedBy>Birgitte Horsager Møller</cp:lastModifiedBy>
  <cp:revision>11</cp:revision>
  <dcterms:created xsi:type="dcterms:W3CDTF">2026-04-22T09:05:30Z</dcterms:created>
  <dcterms:modified xsi:type="dcterms:W3CDTF">2026-09-22T13:32:33Z</dcterms:modified>
</cp:coreProperties>
</file>