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9" r:id="rId2"/>
    <p:sldId id="257" r:id="rId3"/>
    <p:sldId id="366" r:id="rId4"/>
    <p:sldId id="390" r:id="rId5"/>
    <p:sldId id="263" r:id="rId6"/>
    <p:sldId id="265" r:id="rId7"/>
    <p:sldId id="264" r:id="rId8"/>
    <p:sldId id="267" r:id="rId9"/>
    <p:sldId id="41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4458FD-3381-47FB-B9BC-83306DF65A0B}" v="12" dt="2026-09-22T11:56:52.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rgitte Horsager Møller" userId="f3c45f1d30087482" providerId="LiveId" clId="{A82ADD57-38F0-4280-8115-000EC93C1589}"/>
    <pc:docChg chg="custSel addSld delSld modSld sldOrd">
      <pc:chgData name="Birgitte Horsager Møller" userId="f3c45f1d30087482" providerId="LiveId" clId="{A82ADD57-38F0-4280-8115-000EC93C1589}" dt="2026-09-22T11:58:08.261" v="3364" actId="6549"/>
      <pc:docMkLst>
        <pc:docMk/>
      </pc:docMkLst>
      <pc:sldChg chg="modSp mod">
        <pc:chgData name="Birgitte Horsager Møller" userId="f3c45f1d30087482" providerId="LiveId" clId="{A82ADD57-38F0-4280-8115-000EC93C1589}" dt="2026-09-22T11:41:19.865" v="2691" actId="5793"/>
        <pc:sldMkLst>
          <pc:docMk/>
          <pc:sldMk cId="73653203" sldId="257"/>
        </pc:sldMkLst>
        <pc:spChg chg="mod">
          <ac:chgData name="Birgitte Horsager Møller" userId="f3c45f1d30087482" providerId="LiveId" clId="{A82ADD57-38F0-4280-8115-000EC93C1589}" dt="2026-09-22T11:09:57.574" v="85" actId="6549"/>
          <ac:spMkLst>
            <pc:docMk/>
            <pc:sldMk cId="73653203" sldId="257"/>
            <ac:spMk id="2" creationId="{69A48CBA-3C43-0A6A-CE20-15380890D97B}"/>
          </ac:spMkLst>
        </pc:spChg>
        <pc:spChg chg="mod">
          <ac:chgData name="Birgitte Horsager Møller" userId="f3c45f1d30087482" providerId="LiveId" clId="{A82ADD57-38F0-4280-8115-000EC93C1589}" dt="2026-09-22T11:41:19.865" v="2691" actId="5793"/>
          <ac:spMkLst>
            <pc:docMk/>
            <pc:sldMk cId="73653203" sldId="257"/>
            <ac:spMk id="7" creationId="{9125B11F-A229-A363-BF11-B4927AD13AE2}"/>
          </ac:spMkLst>
        </pc:spChg>
      </pc:sldChg>
      <pc:sldChg chg="del">
        <pc:chgData name="Birgitte Horsager Møller" userId="f3c45f1d30087482" providerId="LiveId" clId="{A82ADD57-38F0-4280-8115-000EC93C1589}" dt="2026-09-22T11:41:36.090" v="2693" actId="47"/>
        <pc:sldMkLst>
          <pc:docMk/>
          <pc:sldMk cId="3540912250" sldId="258"/>
        </pc:sldMkLst>
      </pc:sldChg>
      <pc:sldChg chg="modSp mod">
        <pc:chgData name="Birgitte Horsager Møller" userId="f3c45f1d30087482" providerId="LiveId" clId="{A82ADD57-38F0-4280-8115-000EC93C1589}" dt="2026-09-22T11:58:08.261" v="3364" actId="6549"/>
        <pc:sldMkLst>
          <pc:docMk/>
          <pc:sldMk cId="906762637" sldId="259"/>
        </pc:sldMkLst>
        <pc:spChg chg="mod">
          <ac:chgData name="Birgitte Horsager Møller" userId="f3c45f1d30087482" providerId="LiveId" clId="{A82ADD57-38F0-4280-8115-000EC93C1589}" dt="2026-09-22T11:58:08.261" v="3364" actId="6549"/>
          <ac:spMkLst>
            <pc:docMk/>
            <pc:sldMk cId="906762637" sldId="259"/>
            <ac:spMk id="2" creationId="{D71CEA0C-C038-01A8-CCB6-BF3905B7D6CA}"/>
          </ac:spMkLst>
        </pc:spChg>
        <pc:spChg chg="mod">
          <ac:chgData name="Birgitte Horsager Møller" userId="f3c45f1d30087482" providerId="LiveId" clId="{A82ADD57-38F0-4280-8115-000EC93C1589}" dt="2026-09-22T11:57:57.941" v="3362" actId="20577"/>
          <ac:spMkLst>
            <pc:docMk/>
            <pc:sldMk cId="906762637" sldId="259"/>
            <ac:spMk id="3" creationId="{04486CFA-A879-55BC-54E4-80F3C37CEFA4}"/>
          </ac:spMkLst>
        </pc:spChg>
      </pc:sldChg>
      <pc:sldChg chg="del">
        <pc:chgData name="Birgitte Horsager Møller" userId="f3c45f1d30087482" providerId="LiveId" clId="{A82ADD57-38F0-4280-8115-000EC93C1589}" dt="2026-09-22T11:13:53.152" v="580" actId="47"/>
        <pc:sldMkLst>
          <pc:docMk/>
          <pc:sldMk cId="3060101517" sldId="260"/>
        </pc:sldMkLst>
      </pc:sldChg>
      <pc:sldChg chg="del">
        <pc:chgData name="Birgitte Horsager Møller" userId="f3c45f1d30087482" providerId="LiveId" clId="{A82ADD57-38F0-4280-8115-000EC93C1589}" dt="2026-09-22T11:41:37.057" v="2694" actId="47"/>
        <pc:sldMkLst>
          <pc:docMk/>
          <pc:sldMk cId="1861569113" sldId="261"/>
        </pc:sldMkLst>
      </pc:sldChg>
      <pc:sldChg chg="modSp mod">
        <pc:chgData name="Birgitte Horsager Møller" userId="f3c45f1d30087482" providerId="LiveId" clId="{A82ADD57-38F0-4280-8115-000EC93C1589}" dt="2026-09-22T11:51:40.722" v="3047" actId="207"/>
        <pc:sldMkLst>
          <pc:docMk/>
          <pc:sldMk cId="372839933" sldId="263"/>
        </pc:sldMkLst>
        <pc:spChg chg="mod">
          <ac:chgData name="Birgitte Horsager Møller" userId="f3c45f1d30087482" providerId="LiveId" clId="{A82ADD57-38F0-4280-8115-000EC93C1589}" dt="2026-09-22T11:51:40.722" v="3047" actId="207"/>
          <ac:spMkLst>
            <pc:docMk/>
            <pc:sldMk cId="372839933" sldId="263"/>
            <ac:spMk id="3" creationId="{314C9A5A-A4ED-FED3-C861-E7ED720EC90C}"/>
          </ac:spMkLst>
        </pc:spChg>
        <pc:picChg chg="mod">
          <ac:chgData name="Birgitte Horsager Møller" userId="f3c45f1d30087482" providerId="LiveId" clId="{A82ADD57-38F0-4280-8115-000EC93C1589}" dt="2026-09-22T11:44:14.854" v="2724" actId="1076"/>
          <ac:picMkLst>
            <pc:docMk/>
            <pc:sldMk cId="372839933" sldId="263"/>
            <ac:picMk id="5" creationId="{0BD25A71-4C6A-81BC-301A-98D9B72E7991}"/>
          </ac:picMkLst>
        </pc:picChg>
      </pc:sldChg>
      <pc:sldChg chg="delSp modSp mod">
        <pc:chgData name="Birgitte Horsager Møller" userId="f3c45f1d30087482" providerId="LiveId" clId="{A82ADD57-38F0-4280-8115-000EC93C1589}" dt="2026-09-22T11:51:21.353" v="3044" actId="207"/>
        <pc:sldMkLst>
          <pc:docMk/>
          <pc:sldMk cId="3547637737" sldId="264"/>
        </pc:sldMkLst>
        <pc:spChg chg="mod">
          <ac:chgData name="Birgitte Horsager Møller" userId="f3c45f1d30087482" providerId="LiveId" clId="{A82ADD57-38F0-4280-8115-000EC93C1589}" dt="2026-09-22T11:46:07.464" v="2778"/>
          <ac:spMkLst>
            <pc:docMk/>
            <pc:sldMk cId="3547637737" sldId="264"/>
            <ac:spMk id="2" creationId="{D21D88DB-2DA9-A1AC-6415-542EF7CE9832}"/>
          </ac:spMkLst>
        </pc:spChg>
        <pc:spChg chg="mod">
          <ac:chgData name="Birgitte Horsager Møller" userId="f3c45f1d30087482" providerId="LiveId" clId="{A82ADD57-38F0-4280-8115-000EC93C1589}" dt="2026-09-22T11:51:21.353" v="3044" actId="207"/>
          <ac:spMkLst>
            <pc:docMk/>
            <pc:sldMk cId="3547637737" sldId="264"/>
            <ac:spMk id="3" creationId="{CF93563C-7629-6046-DADE-9DE768A6E094}"/>
          </ac:spMkLst>
        </pc:spChg>
        <pc:picChg chg="mod">
          <ac:chgData name="Birgitte Horsager Møller" userId="f3c45f1d30087482" providerId="LiveId" clId="{A82ADD57-38F0-4280-8115-000EC93C1589}" dt="2026-09-22T11:46:34.427" v="2782" actId="1076"/>
          <ac:picMkLst>
            <pc:docMk/>
            <pc:sldMk cId="3547637737" sldId="264"/>
            <ac:picMk id="5" creationId="{33251355-FCBE-03D6-3007-A3EC28DC24EF}"/>
          </ac:picMkLst>
        </pc:picChg>
        <pc:picChg chg="del">
          <ac:chgData name="Birgitte Horsager Møller" userId="f3c45f1d30087482" providerId="LiveId" clId="{A82ADD57-38F0-4280-8115-000EC93C1589}" dt="2026-09-22T11:45:49.155" v="2760" actId="478"/>
          <ac:picMkLst>
            <pc:docMk/>
            <pc:sldMk cId="3547637737" sldId="264"/>
            <ac:picMk id="8" creationId="{C7E23C1F-CC2B-E336-7915-A60F4E073D2B}"/>
          </ac:picMkLst>
        </pc:picChg>
      </pc:sldChg>
      <pc:sldChg chg="delSp modSp mod">
        <pc:chgData name="Birgitte Horsager Møller" userId="f3c45f1d30087482" providerId="LiveId" clId="{A82ADD57-38F0-4280-8115-000EC93C1589}" dt="2026-09-22T11:51:29.178" v="3045" actId="207"/>
        <pc:sldMkLst>
          <pc:docMk/>
          <pc:sldMk cId="3806609417" sldId="265"/>
        </pc:sldMkLst>
        <pc:spChg chg="mod">
          <ac:chgData name="Birgitte Horsager Møller" userId="f3c45f1d30087482" providerId="LiveId" clId="{A82ADD57-38F0-4280-8115-000EC93C1589}" dt="2026-09-22T11:45:19.727" v="2751" actId="14100"/>
          <ac:spMkLst>
            <pc:docMk/>
            <pc:sldMk cId="3806609417" sldId="265"/>
            <ac:spMk id="2" creationId="{390F6D70-7CCD-FA61-426D-C69AFAB3847F}"/>
          </ac:spMkLst>
        </pc:spChg>
        <pc:spChg chg="mod">
          <ac:chgData name="Birgitte Horsager Møller" userId="f3c45f1d30087482" providerId="LiveId" clId="{A82ADD57-38F0-4280-8115-000EC93C1589}" dt="2026-09-22T11:51:29.178" v="3045" actId="207"/>
          <ac:spMkLst>
            <pc:docMk/>
            <pc:sldMk cId="3806609417" sldId="265"/>
            <ac:spMk id="11" creationId="{41564A11-5D1E-03FB-A35F-653DE763CCCF}"/>
          </ac:spMkLst>
        </pc:spChg>
        <pc:picChg chg="mod">
          <ac:chgData name="Birgitte Horsager Møller" userId="f3c45f1d30087482" providerId="LiveId" clId="{A82ADD57-38F0-4280-8115-000EC93C1589}" dt="2026-09-22T11:45:27.716" v="2752" actId="1076"/>
          <ac:picMkLst>
            <pc:docMk/>
            <pc:sldMk cId="3806609417" sldId="265"/>
            <ac:picMk id="5" creationId="{EC81F260-F145-5B98-C1D7-31D6496CDE4D}"/>
          </ac:picMkLst>
        </pc:picChg>
        <pc:picChg chg="del">
          <ac:chgData name="Birgitte Horsager Møller" userId="f3c45f1d30087482" providerId="LiveId" clId="{A82ADD57-38F0-4280-8115-000EC93C1589}" dt="2026-09-22T11:44:55.731" v="2748" actId="478"/>
          <ac:picMkLst>
            <pc:docMk/>
            <pc:sldMk cId="3806609417" sldId="265"/>
            <ac:picMk id="7" creationId="{A472A98C-02BF-81E3-A571-4ECA20DC9715}"/>
          </ac:picMkLst>
        </pc:picChg>
      </pc:sldChg>
      <pc:sldChg chg="delSp modSp mod">
        <pc:chgData name="Birgitte Horsager Møller" userId="f3c45f1d30087482" providerId="LiveId" clId="{A82ADD57-38F0-4280-8115-000EC93C1589}" dt="2026-09-22T11:51:05.507" v="3043" actId="207"/>
        <pc:sldMkLst>
          <pc:docMk/>
          <pc:sldMk cId="1663336357" sldId="267"/>
        </pc:sldMkLst>
        <pc:spChg chg="mod">
          <ac:chgData name="Birgitte Horsager Møller" userId="f3c45f1d30087482" providerId="LiveId" clId="{A82ADD57-38F0-4280-8115-000EC93C1589}" dt="2026-09-22T11:46:54.374" v="2800"/>
          <ac:spMkLst>
            <pc:docMk/>
            <pc:sldMk cId="1663336357" sldId="267"/>
            <ac:spMk id="2" creationId="{DABCF421-AAA9-0425-AE8F-2903A730AACC}"/>
          </ac:spMkLst>
        </pc:spChg>
        <pc:spChg chg="mod">
          <ac:chgData name="Birgitte Horsager Møller" userId="f3c45f1d30087482" providerId="LiveId" clId="{A82ADD57-38F0-4280-8115-000EC93C1589}" dt="2026-09-22T11:51:05.507" v="3043" actId="207"/>
          <ac:spMkLst>
            <pc:docMk/>
            <pc:sldMk cId="1663336357" sldId="267"/>
            <ac:spMk id="3" creationId="{A789F489-1E9C-F313-67D0-00E60AA2F1B9}"/>
          </ac:spMkLst>
        </pc:spChg>
        <pc:picChg chg="mod">
          <ac:chgData name="Birgitte Horsager Møller" userId="f3c45f1d30087482" providerId="LiveId" clId="{A82ADD57-38F0-4280-8115-000EC93C1589}" dt="2026-09-22T11:50:56.868" v="3042" actId="1076"/>
          <ac:picMkLst>
            <pc:docMk/>
            <pc:sldMk cId="1663336357" sldId="267"/>
            <ac:picMk id="5" creationId="{73E0955D-5E16-3A5D-A409-E25E2CCD8A0D}"/>
          </ac:picMkLst>
        </pc:picChg>
        <pc:picChg chg="del">
          <ac:chgData name="Birgitte Horsager Møller" userId="f3c45f1d30087482" providerId="LiveId" clId="{A82ADD57-38F0-4280-8115-000EC93C1589}" dt="2026-09-22T11:48:50.218" v="2976" actId="478"/>
          <ac:picMkLst>
            <pc:docMk/>
            <pc:sldMk cId="1663336357" sldId="267"/>
            <ac:picMk id="8" creationId="{AE576D61-2336-AF2C-79EF-6302B295A9E7}"/>
          </ac:picMkLst>
        </pc:picChg>
      </pc:sldChg>
      <pc:sldChg chg="del">
        <pc:chgData name="Birgitte Horsager Møller" userId="f3c45f1d30087482" providerId="LiveId" clId="{A82ADD57-38F0-4280-8115-000EC93C1589}" dt="2026-09-22T11:51:47.279" v="3048" actId="47"/>
        <pc:sldMkLst>
          <pc:docMk/>
          <pc:sldMk cId="2025437727" sldId="269"/>
        </pc:sldMkLst>
      </pc:sldChg>
      <pc:sldChg chg="del">
        <pc:chgData name="Birgitte Horsager Møller" userId="f3c45f1d30087482" providerId="LiveId" clId="{A82ADD57-38F0-4280-8115-000EC93C1589}" dt="2026-09-22T11:51:55.014" v="3052" actId="47"/>
        <pc:sldMkLst>
          <pc:docMk/>
          <pc:sldMk cId="1429233562" sldId="270"/>
        </pc:sldMkLst>
      </pc:sldChg>
      <pc:sldChg chg="del">
        <pc:chgData name="Birgitte Horsager Møller" userId="f3c45f1d30087482" providerId="LiveId" clId="{A82ADD57-38F0-4280-8115-000EC93C1589}" dt="2026-09-22T11:44:05.543" v="2723" actId="47"/>
        <pc:sldMkLst>
          <pc:docMk/>
          <pc:sldMk cId="1973327504" sldId="271"/>
        </pc:sldMkLst>
      </pc:sldChg>
      <pc:sldChg chg="del">
        <pc:chgData name="Birgitte Horsager Møller" userId="f3c45f1d30087482" providerId="LiveId" clId="{A82ADD57-38F0-4280-8115-000EC93C1589}" dt="2026-09-22T11:51:58.058" v="3054" actId="47"/>
        <pc:sldMkLst>
          <pc:docMk/>
          <pc:sldMk cId="2009408601" sldId="273"/>
        </pc:sldMkLst>
      </pc:sldChg>
      <pc:sldChg chg="del">
        <pc:chgData name="Birgitte Horsager Møller" userId="f3c45f1d30087482" providerId="LiveId" clId="{A82ADD57-38F0-4280-8115-000EC93C1589}" dt="2026-09-22T11:51:53.658" v="3051" actId="47"/>
        <pc:sldMkLst>
          <pc:docMk/>
          <pc:sldMk cId="2590577356" sldId="274"/>
        </pc:sldMkLst>
      </pc:sldChg>
      <pc:sldChg chg="del">
        <pc:chgData name="Birgitte Horsager Møller" userId="f3c45f1d30087482" providerId="LiveId" clId="{A82ADD57-38F0-4280-8115-000EC93C1589}" dt="2026-09-22T11:45:42.608" v="2758" actId="47"/>
        <pc:sldMkLst>
          <pc:docMk/>
          <pc:sldMk cId="1847616472" sldId="276"/>
        </pc:sldMkLst>
      </pc:sldChg>
      <pc:sldChg chg="del">
        <pc:chgData name="Birgitte Horsager Møller" userId="f3c45f1d30087482" providerId="LiveId" clId="{A82ADD57-38F0-4280-8115-000EC93C1589}" dt="2026-09-22T11:45:43.917" v="2759" actId="47"/>
        <pc:sldMkLst>
          <pc:docMk/>
          <pc:sldMk cId="4195541423" sldId="277"/>
        </pc:sldMkLst>
      </pc:sldChg>
      <pc:sldChg chg="del">
        <pc:chgData name="Birgitte Horsager Møller" userId="f3c45f1d30087482" providerId="LiveId" clId="{A82ADD57-38F0-4280-8115-000EC93C1589}" dt="2026-09-22T11:31:22.003" v="2438" actId="47"/>
        <pc:sldMkLst>
          <pc:docMk/>
          <pc:sldMk cId="1180652693" sldId="283"/>
        </pc:sldMkLst>
      </pc:sldChg>
      <pc:sldChg chg="del">
        <pc:chgData name="Birgitte Horsager Møller" userId="f3c45f1d30087482" providerId="LiveId" clId="{A82ADD57-38F0-4280-8115-000EC93C1589}" dt="2026-09-22T11:30:03.400" v="2428" actId="47"/>
        <pc:sldMkLst>
          <pc:docMk/>
          <pc:sldMk cId="3247306028" sldId="285"/>
        </pc:sldMkLst>
      </pc:sldChg>
      <pc:sldChg chg="del">
        <pc:chgData name="Birgitte Horsager Møller" userId="f3c45f1d30087482" providerId="LiveId" clId="{A82ADD57-38F0-4280-8115-000EC93C1589}" dt="2026-09-22T11:52:03.659" v="3056" actId="47"/>
        <pc:sldMkLst>
          <pc:docMk/>
          <pc:sldMk cId="734394965" sldId="286"/>
        </pc:sldMkLst>
      </pc:sldChg>
      <pc:sldChg chg="del">
        <pc:chgData name="Birgitte Horsager Møller" userId="f3c45f1d30087482" providerId="LiveId" clId="{A82ADD57-38F0-4280-8115-000EC93C1589}" dt="2026-09-22T11:52:00.202" v="3055" actId="47"/>
        <pc:sldMkLst>
          <pc:docMk/>
          <pc:sldMk cId="2324424907" sldId="287"/>
        </pc:sldMkLst>
      </pc:sldChg>
      <pc:sldChg chg="del">
        <pc:chgData name="Birgitte Horsager Møller" userId="f3c45f1d30087482" providerId="LiveId" clId="{A82ADD57-38F0-4280-8115-000EC93C1589}" dt="2026-09-22T11:30:21.401" v="2432" actId="47"/>
        <pc:sldMkLst>
          <pc:docMk/>
          <pc:sldMk cId="349310503" sldId="290"/>
        </pc:sldMkLst>
      </pc:sldChg>
      <pc:sldChg chg="del">
        <pc:chgData name="Birgitte Horsager Møller" userId="f3c45f1d30087482" providerId="LiveId" clId="{A82ADD57-38F0-4280-8115-000EC93C1589}" dt="2026-09-22T11:52:06.497" v="3057" actId="47"/>
        <pc:sldMkLst>
          <pc:docMk/>
          <pc:sldMk cId="1876609494" sldId="291"/>
        </pc:sldMkLst>
      </pc:sldChg>
      <pc:sldChg chg="del">
        <pc:chgData name="Birgitte Horsager Møller" userId="f3c45f1d30087482" providerId="LiveId" clId="{A82ADD57-38F0-4280-8115-000EC93C1589}" dt="2026-09-22T11:30:13.360" v="2431" actId="47"/>
        <pc:sldMkLst>
          <pc:docMk/>
          <pc:sldMk cId="1021946703" sldId="292"/>
        </pc:sldMkLst>
      </pc:sldChg>
      <pc:sldChg chg="del">
        <pc:chgData name="Birgitte Horsager Møller" userId="f3c45f1d30087482" providerId="LiveId" clId="{A82ADD57-38F0-4280-8115-000EC93C1589}" dt="2026-09-22T11:29:40.717" v="2424" actId="47"/>
        <pc:sldMkLst>
          <pc:docMk/>
          <pc:sldMk cId="1373597118" sldId="302"/>
        </pc:sldMkLst>
      </pc:sldChg>
      <pc:sldChg chg="del">
        <pc:chgData name="Birgitte Horsager Møller" userId="f3c45f1d30087482" providerId="LiveId" clId="{A82ADD57-38F0-4280-8115-000EC93C1589}" dt="2026-09-22T11:41:41.321" v="2695" actId="47"/>
        <pc:sldMkLst>
          <pc:docMk/>
          <pc:sldMk cId="0" sldId="307"/>
        </pc:sldMkLst>
      </pc:sldChg>
      <pc:sldChg chg="del">
        <pc:chgData name="Birgitte Horsager Møller" userId="f3c45f1d30087482" providerId="LiveId" clId="{A82ADD57-38F0-4280-8115-000EC93C1589}" dt="2026-09-22T11:29:40.717" v="2424" actId="47"/>
        <pc:sldMkLst>
          <pc:docMk/>
          <pc:sldMk cId="4061469583" sldId="315"/>
        </pc:sldMkLst>
      </pc:sldChg>
      <pc:sldChg chg="del">
        <pc:chgData name="Birgitte Horsager Møller" userId="f3c45f1d30087482" providerId="LiveId" clId="{A82ADD57-38F0-4280-8115-000EC93C1589}" dt="2026-09-22T11:44:00.900" v="2720" actId="47"/>
        <pc:sldMkLst>
          <pc:docMk/>
          <pc:sldMk cId="1170838139" sldId="318"/>
        </pc:sldMkLst>
      </pc:sldChg>
      <pc:sldChg chg="del">
        <pc:chgData name="Birgitte Horsager Møller" userId="f3c45f1d30087482" providerId="LiveId" clId="{A82ADD57-38F0-4280-8115-000EC93C1589}" dt="2026-09-22T11:29:40.717" v="2424" actId="47"/>
        <pc:sldMkLst>
          <pc:docMk/>
          <pc:sldMk cId="2191936014" sldId="319"/>
        </pc:sldMkLst>
      </pc:sldChg>
      <pc:sldChg chg="del">
        <pc:chgData name="Birgitte Horsager Møller" userId="f3c45f1d30087482" providerId="LiveId" clId="{A82ADD57-38F0-4280-8115-000EC93C1589}" dt="2026-09-22T11:29:40.717" v="2424" actId="47"/>
        <pc:sldMkLst>
          <pc:docMk/>
          <pc:sldMk cId="2794662678" sldId="321"/>
        </pc:sldMkLst>
      </pc:sldChg>
      <pc:sldChg chg="del">
        <pc:chgData name="Birgitte Horsager Møller" userId="f3c45f1d30087482" providerId="LiveId" clId="{A82ADD57-38F0-4280-8115-000EC93C1589}" dt="2026-09-22T11:29:40.717" v="2424" actId="47"/>
        <pc:sldMkLst>
          <pc:docMk/>
          <pc:sldMk cId="2419829693" sldId="323"/>
        </pc:sldMkLst>
      </pc:sldChg>
      <pc:sldChg chg="del">
        <pc:chgData name="Birgitte Horsager Møller" userId="f3c45f1d30087482" providerId="LiveId" clId="{A82ADD57-38F0-4280-8115-000EC93C1589}" dt="2026-09-22T11:29:40.717" v="2424" actId="47"/>
        <pc:sldMkLst>
          <pc:docMk/>
          <pc:sldMk cId="882639220" sldId="332"/>
        </pc:sldMkLst>
      </pc:sldChg>
      <pc:sldChg chg="del">
        <pc:chgData name="Birgitte Horsager Møller" userId="f3c45f1d30087482" providerId="LiveId" clId="{A82ADD57-38F0-4280-8115-000EC93C1589}" dt="2026-09-22T11:29:40.717" v="2424" actId="47"/>
        <pc:sldMkLst>
          <pc:docMk/>
          <pc:sldMk cId="947138489" sldId="344"/>
        </pc:sldMkLst>
      </pc:sldChg>
      <pc:sldChg chg="del">
        <pc:chgData name="Birgitte Horsager Møller" userId="f3c45f1d30087482" providerId="LiveId" clId="{A82ADD57-38F0-4280-8115-000EC93C1589}" dt="2026-09-22T11:29:40.717" v="2424" actId="47"/>
        <pc:sldMkLst>
          <pc:docMk/>
          <pc:sldMk cId="3788897085" sldId="345"/>
        </pc:sldMkLst>
      </pc:sldChg>
      <pc:sldChg chg="del">
        <pc:chgData name="Birgitte Horsager Møller" userId="f3c45f1d30087482" providerId="LiveId" clId="{A82ADD57-38F0-4280-8115-000EC93C1589}" dt="2026-09-22T11:29:40.717" v="2424" actId="47"/>
        <pc:sldMkLst>
          <pc:docMk/>
          <pc:sldMk cId="4038783161" sldId="346"/>
        </pc:sldMkLst>
      </pc:sldChg>
      <pc:sldChg chg="del">
        <pc:chgData name="Birgitte Horsager Møller" userId="f3c45f1d30087482" providerId="LiveId" clId="{A82ADD57-38F0-4280-8115-000EC93C1589}" dt="2026-09-22T11:31:32.096" v="2439" actId="47"/>
        <pc:sldMkLst>
          <pc:docMk/>
          <pc:sldMk cId="1642606521" sldId="349"/>
        </pc:sldMkLst>
      </pc:sldChg>
      <pc:sldChg chg="del">
        <pc:chgData name="Birgitte Horsager Møller" userId="f3c45f1d30087482" providerId="LiveId" clId="{A82ADD57-38F0-4280-8115-000EC93C1589}" dt="2026-09-22T11:44:03.568" v="2722" actId="47"/>
        <pc:sldMkLst>
          <pc:docMk/>
          <pc:sldMk cId="3659995009" sldId="355"/>
        </pc:sldMkLst>
      </pc:sldChg>
      <pc:sldChg chg="del">
        <pc:chgData name="Birgitte Horsager Møller" userId="f3c45f1d30087482" providerId="LiveId" clId="{A82ADD57-38F0-4280-8115-000EC93C1589}" dt="2026-09-22T11:29:45.377" v="2425" actId="47"/>
        <pc:sldMkLst>
          <pc:docMk/>
          <pc:sldMk cId="1858131744" sldId="356"/>
        </pc:sldMkLst>
      </pc:sldChg>
      <pc:sldChg chg="del">
        <pc:chgData name="Birgitte Horsager Møller" userId="f3c45f1d30087482" providerId="LiveId" clId="{A82ADD57-38F0-4280-8115-000EC93C1589}" dt="2026-09-22T11:29:40.717" v="2424" actId="47"/>
        <pc:sldMkLst>
          <pc:docMk/>
          <pc:sldMk cId="976546178" sldId="361"/>
        </pc:sldMkLst>
      </pc:sldChg>
      <pc:sldChg chg="del">
        <pc:chgData name="Birgitte Horsager Møller" userId="f3c45f1d30087482" providerId="LiveId" clId="{A82ADD57-38F0-4280-8115-000EC93C1589}" dt="2026-09-22T11:29:40.717" v="2424" actId="47"/>
        <pc:sldMkLst>
          <pc:docMk/>
          <pc:sldMk cId="1993129291" sldId="363"/>
        </pc:sldMkLst>
      </pc:sldChg>
      <pc:sldChg chg="del">
        <pc:chgData name="Birgitte Horsager Møller" userId="f3c45f1d30087482" providerId="LiveId" clId="{A82ADD57-38F0-4280-8115-000EC93C1589}" dt="2026-09-22T11:29:40.717" v="2424" actId="47"/>
        <pc:sldMkLst>
          <pc:docMk/>
          <pc:sldMk cId="1147476976" sldId="364"/>
        </pc:sldMkLst>
      </pc:sldChg>
      <pc:sldChg chg="del">
        <pc:chgData name="Birgitte Horsager Møller" userId="f3c45f1d30087482" providerId="LiveId" clId="{A82ADD57-38F0-4280-8115-000EC93C1589}" dt="2026-09-22T11:29:40.717" v="2424" actId="47"/>
        <pc:sldMkLst>
          <pc:docMk/>
          <pc:sldMk cId="1385127147" sldId="365"/>
        </pc:sldMkLst>
      </pc:sldChg>
      <pc:sldChg chg="modSp mod ord">
        <pc:chgData name="Birgitte Horsager Møller" userId="f3c45f1d30087482" providerId="LiveId" clId="{A82ADD57-38F0-4280-8115-000EC93C1589}" dt="2026-09-22T11:55:56.550" v="3258" actId="1076"/>
        <pc:sldMkLst>
          <pc:docMk/>
          <pc:sldMk cId="2630446617" sldId="366"/>
        </pc:sldMkLst>
        <pc:spChg chg="mod">
          <ac:chgData name="Birgitte Horsager Møller" userId="f3c45f1d30087482" providerId="LiveId" clId="{A82ADD57-38F0-4280-8115-000EC93C1589}" dt="2026-09-22T11:55:56.550" v="3258" actId="1076"/>
          <ac:spMkLst>
            <pc:docMk/>
            <pc:sldMk cId="2630446617" sldId="366"/>
            <ac:spMk id="2" creationId="{D2787586-0447-A382-588D-FFE137AE4F38}"/>
          </ac:spMkLst>
        </pc:spChg>
        <pc:picChg chg="mod">
          <ac:chgData name="Birgitte Horsager Møller" userId="f3c45f1d30087482" providerId="LiveId" clId="{A82ADD57-38F0-4280-8115-000EC93C1589}" dt="2026-09-22T11:43:02.655" v="2707" actId="1076"/>
          <ac:picMkLst>
            <pc:docMk/>
            <pc:sldMk cId="2630446617" sldId="366"/>
            <ac:picMk id="4" creationId="{B5D17649-ECCC-CD69-FF85-541AC2BAC67A}"/>
          </ac:picMkLst>
        </pc:picChg>
      </pc:sldChg>
      <pc:sldChg chg="del">
        <pc:chgData name="Birgitte Horsager Møller" userId="f3c45f1d30087482" providerId="LiveId" clId="{A82ADD57-38F0-4280-8115-000EC93C1589}" dt="2026-09-22T11:44:02.015" v="2721" actId="47"/>
        <pc:sldMkLst>
          <pc:docMk/>
          <pc:sldMk cId="1117046952" sldId="367"/>
        </pc:sldMkLst>
      </pc:sldChg>
      <pc:sldChg chg="del">
        <pc:chgData name="Birgitte Horsager Møller" userId="f3c45f1d30087482" providerId="LiveId" clId="{A82ADD57-38F0-4280-8115-000EC93C1589}" dt="2026-09-22T11:29:54.464" v="2427" actId="47"/>
        <pc:sldMkLst>
          <pc:docMk/>
          <pc:sldMk cId="1831262984" sldId="368"/>
        </pc:sldMkLst>
      </pc:sldChg>
      <pc:sldChg chg="del">
        <pc:chgData name="Birgitte Horsager Møller" userId="f3c45f1d30087482" providerId="LiveId" clId="{A82ADD57-38F0-4280-8115-000EC93C1589}" dt="2026-09-22T11:29:47.812" v="2426" actId="47"/>
        <pc:sldMkLst>
          <pc:docMk/>
          <pc:sldMk cId="3564436546" sldId="369"/>
        </pc:sldMkLst>
      </pc:sldChg>
      <pc:sldChg chg="del">
        <pc:chgData name="Birgitte Horsager Møller" userId="f3c45f1d30087482" providerId="LiveId" clId="{A82ADD57-38F0-4280-8115-000EC93C1589}" dt="2026-09-22T11:29:40.717" v="2424" actId="47"/>
        <pc:sldMkLst>
          <pc:docMk/>
          <pc:sldMk cId="3218182734" sldId="370"/>
        </pc:sldMkLst>
      </pc:sldChg>
      <pc:sldChg chg="del">
        <pc:chgData name="Birgitte Horsager Møller" userId="f3c45f1d30087482" providerId="LiveId" clId="{A82ADD57-38F0-4280-8115-000EC93C1589}" dt="2026-09-22T11:29:40.717" v="2424" actId="47"/>
        <pc:sldMkLst>
          <pc:docMk/>
          <pc:sldMk cId="1906265888" sldId="371"/>
        </pc:sldMkLst>
      </pc:sldChg>
      <pc:sldChg chg="del">
        <pc:chgData name="Birgitte Horsager Møller" userId="f3c45f1d30087482" providerId="LiveId" clId="{A82ADD57-38F0-4280-8115-000EC93C1589}" dt="2026-09-22T11:30:12.087" v="2430" actId="47"/>
        <pc:sldMkLst>
          <pc:docMk/>
          <pc:sldMk cId="1041485757" sldId="374"/>
        </pc:sldMkLst>
      </pc:sldChg>
      <pc:sldChg chg="del">
        <pc:chgData name="Birgitte Horsager Møller" userId="f3c45f1d30087482" providerId="LiveId" clId="{A82ADD57-38F0-4280-8115-000EC93C1589}" dt="2026-09-22T11:29:40.717" v="2424" actId="47"/>
        <pc:sldMkLst>
          <pc:docMk/>
          <pc:sldMk cId="2860806661" sldId="380"/>
        </pc:sldMkLst>
      </pc:sldChg>
      <pc:sldChg chg="del">
        <pc:chgData name="Birgitte Horsager Møller" userId="f3c45f1d30087482" providerId="LiveId" clId="{A82ADD57-38F0-4280-8115-000EC93C1589}" dt="2026-09-22T11:45:39.955" v="2756" actId="47"/>
        <pc:sldMkLst>
          <pc:docMk/>
          <pc:sldMk cId="4145033424" sldId="381"/>
        </pc:sldMkLst>
      </pc:sldChg>
      <pc:sldChg chg="del">
        <pc:chgData name="Birgitte Horsager Møller" userId="f3c45f1d30087482" providerId="LiveId" clId="{A82ADD57-38F0-4280-8115-000EC93C1589}" dt="2026-09-22T11:51:51.977" v="3050" actId="47"/>
        <pc:sldMkLst>
          <pc:docMk/>
          <pc:sldMk cId="3406920554" sldId="382"/>
        </pc:sldMkLst>
      </pc:sldChg>
      <pc:sldChg chg="del">
        <pc:chgData name="Birgitte Horsager Møller" userId="f3c45f1d30087482" providerId="LiveId" clId="{A82ADD57-38F0-4280-8115-000EC93C1589}" dt="2026-09-22T11:45:37.078" v="2754" actId="47"/>
        <pc:sldMkLst>
          <pc:docMk/>
          <pc:sldMk cId="3523772771" sldId="384"/>
        </pc:sldMkLst>
      </pc:sldChg>
      <pc:sldChg chg="modSp mod">
        <pc:chgData name="Birgitte Horsager Møller" userId="f3c45f1d30087482" providerId="LiveId" clId="{A82ADD57-38F0-4280-8115-000EC93C1589}" dt="2026-09-22T11:43:56.815" v="2719" actId="14100"/>
        <pc:sldMkLst>
          <pc:docMk/>
          <pc:sldMk cId="1284551931" sldId="390"/>
        </pc:sldMkLst>
        <pc:spChg chg="mod">
          <ac:chgData name="Birgitte Horsager Møller" userId="f3c45f1d30087482" providerId="LiveId" clId="{A82ADD57-38F0-4280-8115-000EC93C1589}" dt="2026-09-22T11:43:56.815" v="2719" actId="14100"/>
          <ac:spMkLst>
            <pc:docMk/>
            <pc:sldMk cId="1284551931" sldId="390"/>
            <ac:spMk id="7" creationId="{7ED63A50-1BE5-7223-A782-12D59F4F7B56}"/>
          </ac:spMkLst>
        </pc:spChg>
      </pc:sldChg>
      <pc:sldChg chg="del">
        <pc:chgData name="Birgitte Horsager Møller" userId="f3c45f1d30087482" providerId="LiveId" clId="{A82ADD57-38F0-4280-8115-000EC93C1589}" dt="2026-09-22T11:51:49.383" v="3049" actId="47"/>
        <pc:sldMkLst>
          <pc:docMk/>
          <pc:sldMk cId="727781761" sldId="391"/>
        </pc:sldMkLst>
      </pc:sldChg>
      <pc:sldChg chg="del">
        <pc:chgData name="Birgitte Horsager Møller" userId="f3c45f1d30087482" providerId="LiveId" clId="{A82ADD57-38F0-4280-8115-000EC93C1589}" dt="2026-09-22T11:51:56.319" v="3053" actId="47"/>
        <pc:sldMkLst>
          <pc:docMk/>
          <pc:sldMk cId="2001900094" sldId="392"/>
        </pc:sldMkLst>
      </pc:sldChg>
      <pc:sldChg chg="del">
        <pc:chgData name="Birgitte Horsager Møller" userId="f3c45f1d30087482" providerId="LiveId" clId="{A82ADD57-38F0-4280-8115-000EC93C1589}" dt="2026-09-22T11:41:43.552" v="2696" actId="47"/>
        <pc:sldMkLst>
          <pc:docMk/>
          <pc:sldMk cId="2525948475" sldId="393"/>
        </pc:sldMkLst>
      </pc:sldChg>
      <pc:sldChg chg="del">
        <pc:chgData name="Birgitte Horsager Møller" userId="f3c45f1d30087482" providerId="LiveId" clId="{A82ADD57-38F0-4280-8115-000EC93C1589}" dt="2026-09-22T11:44:31.019" v="2725" actId="47"/>
        <pc:sldMkLst>
          <pc:docMk/>
          <pc:sldMk cId="1775060500" sldId="394"/>
        </pc:sldMkLst>
      </pc:sldChg>
      <pc:sldChg chg="del">
        <pc:chgData name="Birgitte Horsager Møller" userId="f3c45f1d30087482" providerId="LiveId" clId="{A82ADD57-38F0-4280-8115-000EC93C1589}" dt="2026-09-22T11:41:29.988" v="2692" actId="47"/>
        <pc:sldMkLst>
          <pc:docMk/>
          <pc:sldMk cId="1120366321" sldId="395"/>
        </pc:sldMkLst>
      </pc:sldChg>
      <pc:sldChg chg="del">
        <pc:chgData name="Birgitte Horsager Møller" userId="f3c45f1d30087482" providerId="LiveId" clId="{A82ADD57-38F0-4280-8115-000EC93C1589}" dt="2026-09-22T11:30:29.430" v="2433" actId="2696"/>
        <pc:sldMkLst>
          <pc:docMk/>
          <pc:sldMk cId="2391594102" sldId="405"/>
        </pc:sldMkLst>
      </pc:sldChg>
      <pc:sldChg chg="del">
        <pc:chgData name="Birgitte Horsager Møller" userId="f3c45f1d30087482" providerId="LiveId" clId="{A82ADD57-38F0-4280-8115-000EC93C1589}" dt="2026-09-22T11:45:40.660" v="2757" actId="47"/>
        <pc:sldMkLst>
          <pc:docMk/>
          <pc:sldMk cId="1924163137" sldId="407"/>
        </pc:sldMkLst>
      </pc:sldChg>
      <pc:sldChg chg="del">
        <pc:chgData name="Birgitte Horsager Møller" userId="f3c45f1d30087482" providerId="LiveId" clId="{A82ADD57-38F0-4280-8115-000EC93C1589}" dt="2026-09-22T11:45:38.908" v="2755" actId="47"/>
        <pc:sldMkLst>
          <pc:docMk/>
          <pc:sldMk cId="1656602977" sldId="408"/>
        </pc:sldMkLst>
      </pc:sldChg>
      <pc:sldChg chg="del">
        <pc:chgData name="Birgitte Horsager Møller" userId="f3c45f1d30087482" providerId="LiveId" clId="{A82ADD57-38F0-4280-8115-000EC93C1589}" dt="2026-09-22T11:14:12.045" v="581" actId="47"/>
        <pc:sldMkLst>
          <pc:docMk/>
          <pc:sldMk cId="2305841364" sldId="409"/>
        </pc:sldMkLst>
      </pc:sldChg>
      <pc:sldChg chg="modSp del mod ord">
        <pc:chgData name="Birgitte Horsager Møller" userId="f3c45f1d30087482" providerId="LiveId" clId="{A82ADD57-38F0-4280-8115-000EC93C1589}" dt="2026-09-22T11:54:47.631" v="3250" actId="47"/>
        <pc:sldMkLst>
          <pc:docMk/>
          <pc:sldMk cId="2066202800" sldId="411"/>
        </pc:sldMkLst>
        <pc:spChg chg="mod">
          <ac:chgData name="Birgitte Horsager Møller" userId="f3c45f1d30087482" providerId="LiveId" clId="{A82ADD57-38F0-4280-8115-000EC93C1589}" dt="2026-09-22T11:54:12.474" v="3240" actId="21"/>
          <ac:spMkLst>
            <pc:docMk/>
            <pc:sldMk cId="2066202800" sldId="411"/>
            <ac:spMk id="2" creationId="{6628D349-64CE-0937-8D9D-0495661FC5A3}"/>
          </ac:spMkLst>
        </pc:spChg>
        <pc:spChg chg="mod">
          <ac:chgData name="Birgitte Horsager Møller" userId="f3c45f1d30087482" providerId="LiveId" clId="{A82ADD57-38F0-4280-8115-000EC93C1589}" dt="2026-09-22T11:54:38.068" v="3247" actId="21"/>
          <ac:spMkLst>
            <pc:docMk/>
            <pc:sldMk cId="2066202800" sldId="411"/>
            <ac:spMk id="3" creationId="{CBE235CF-2B27-7D39-65ED-3EAFE71A8B86}"/>
          </ac:spMkLst>
        </pc:spChg>
      </pc:sldChg>
      <pc:sldChg chg="modSp del mod">
        <pc:chgData name="Birgitte Horsager Møller" userId="f3c45f1d30087482" providerId="LiveId" clId="{A82ADD57-38F0-4280-8115-000EC93C1589}" dt="2026-09-22T11:34:02.419" v="2619" actId="47"/>
        <pc:sldMkLst>
          <pc:docMk/>
          <pc:sldMk cId="1365550681" sldId="412"/>
        </pc:sldMkLst>
        <pc:spChg chg="mod">
          <ac:chgData name="Birgitte Horsager Møller" userId="f3c45f1d30087482" providerId="LiveId" clId="{A82ADD57-38F0-4280-8115-000EC93C1589}" dt="2026-09-22T11:33:31.667" v="2573" actId="21"/>
          <ac:spMkLst>
            <pc:docMk/>
            <pc:sldMk cId="1365550681" sldId="412"/>
            <ac:spMk id="3" creationId="{12C27FD1-8CB7-4603-DC6F-9ED66D544A2D}"/>
          </ac:spMkLst>
        </pc:spChg>
      </pc:sldChg>
      <pc:sldChg chg="delSp modSp add mod">
        <pc:chgData name="Birgitte Horsager Møller" userId="f3c45f1d30087482" providerId="LiveId" clId="{A82ADD57-38F0-4280-8115-000EC93C1589}" dt="2026-09-22T11:55:06.128" v="3251" actId="207"/>
        <pc:sldMkLst>
          <pc:docMk/>
          <pc:sldMk cId="3615114987" sldId="412"/>
        </pc:sldMkLst>
        <pc:spChg chg="mod">
          <ac:chgData name="Birgitte Horsager Møller" userId="f3c45f1d30087482" providerId="LiveId" clId="{A82ADD57-38F0-4280-8115-000EC93C1589}" dt="2026-09-22T11:54:17.372" v="3244" actId="27636"/>
          <ac:spMkLst>
            <pc:docMk/>
            <pc:sldMk cId="3615114987" sldId="412"/>
            <ac:spMk id="2" creationId="{90279B75-C0E8-61D3-1264-75747D5D1F8B}"/>
          </ac:spMkLst>
        </pc:spChg>
        <pc:spChg chg="mod">
          <ac:chgData name="Birgitte Horsager Møller" userId="f3c45f1d30087482" providerId="LiveId" clId="{A82ADD57-38F0-4280-8115-000EC93C1589}" dt="2026-09-22T11:55:06.128" v="3251" actId="207"/>
          <ac:spMkLst>
            <pc:docMk/>
            <pc:sldMk cId="3615114987" sldId="412"/>
            <ac:spMk id="3" creationId="{A0CF5346-D28F-ACF9-BEBB-8F1EFAFA016A}"/>
          </ac:spMkLst>
        </pc:spChg>
        <pc:picChg chg="del">
          <ac:chgData name="Birgitte Horsager Møller" userId="f3c45f1d30087482" providerId="LiveId" clId="{A82ADD57-38F0-4280-8115-000EC93C1589}" dt="2026-09-22T11:54:20.557" v="3245" actId="478"/>
          <ac:picMkLst>
            <pc:docMk/>
            <pc:sldMk cId="3615114987" sldId="412"/>
            <ac:picMk id="5" creationId="{EA26653F-4F84-AB90-6B2C-1F35E99054DD}"/>
          </ac:picMkLst>
        </pc:picChg>
      </pc:sldChg>
      <pc:sldChg chg="del">
        <pc:chgData name="Birgitte Horsager Møller" userId="f3c45f1d30087482" providerId="LiveId" clId="{A82ADD57-38F0-4280-8115-000EC93C1589}" dt="2026-09-22T11:29:40.717" v="2424" actId="47"/>
        <pc:sldMkLst>
          <pc:docMk/>
          <pc:sldMk cId="1170919044" sldId="413"/>
        </pc:sldMkLst>
      </pc:sldChg>
      <pc:sldChg chg="del">
        <pc:chgData name="Birgitte Horsager Møller" userId="f3c45f1d30087482" providerId="LiveId" clId="{A82ADD57-38F0-4280-8115-000EC93C1589}" dt="2026-09-22T11:30:04.286" v="2429" actId="47"/>
        <pc:sldMkLst>
          <pc:docMk/>
          <pc:sldMk cId="2618253094" sldId="414"/>
        </pc:sldMkLst>
      </pc:sldChg>
      <pc:sldChg chg="del">
        <pc:chgData name="Birgitte Horsager Møller" userId="f3c45f1d30087482" providerId="LiveId" clId="{A82ADD57-38F0-4280-8115-000EC93C1589}" dt="2026-09-22T11:31:16.390" v="2435" actId="47"/>
        <pc:sldMkLst>
          <pc:docMk/>
          <pc:sldMk cId="3473861034" sldId="415"/>
        </pc:sldMkLst>
      </pc:sldChg>
      <pc:sldChg chg="del">
        <pc:chgData name="Birgitte Horsager Møller" userId="f3c45f1d30087482" providerId="LiveId" clId="{A82ADD57-38F0-4280-8115-000EC93C1589}" dt="2026-09-22T11:45:35.642" v="2753" actId="47"/>
        <pc:sldMkLst>
          <pc:docMk/>
          <pc:sldMk cId="543330850" sldId="416"/>
        </pc:sldMkLst>
      </pc:sldChg>
      <pc:sldChg chg="del">
        <pc:chgData name="Birgitte Horsager Møller" userId="f3c45f1d30087482" providerId="LiveId" clId="{A82ADD57-38F0-4280-8115-000EC93C1589}" dt="2026-09-22T11:46:39.566" v="2784" actId="47"/>
        <pc:sldMkLst>
          <pc:docMk/>
          <pc:sldMk cId="238725615" sldId="417"/>
        </pc:sldMkLst>
      </pc:sldChg>
      <pc:sldChg chg="del">
        <pc:chgData name="Birgitte Horsager Møller" userId="f3c45f1d30087482" providerId="LiveId" clId="{A82ADD57-38F0-4280-8115-000EC93C1589}" dt="2026-09-22T11:46:38.187" v="2783" actId="47"/>
        <pc:sldMkLst>
          <pc:docMk/>
          <pc:sldMk cId="1020859285" sldId="418"/>
        </pc:sldMkLst>
      </pc:sldChg>
      <pc:sldChg chg="del">
        <pc:chgData name="Birgitte Horsager Møller" userId="f3c45f1d30087482" providerId="LiveId" clId="{A82ADD57-38F0-4280-8115-000EC93C1589}" dt="2026-09-22T11:31:12.283" v="2434" actId="47"/>
        <pc:sldMkLst>
          <pc:docMk/>
          <pc:sldMk cId="538658683" sldId="419"/>
        </pc:sldMkLst>
      </pc:sldChg>
      <pc:sldChg chg="del">
        <pc:chgData name="Birgitte Horsager Møller" userId="f3c45f1d30087482" providerId="LiveId" clId="{A82ADD57-38F0-4280-8115-000EC93C1589}" dt="2026-09-22T11:31:19.146" v="2436" actId="47"/>
        <pc:sldMkLst>
          <pc:docMk/>
          <pc:sldMk cId="1407641720" sldId="420"/>
        </pc:sldMkLst>
      </pc:sldChg>
      <pc:sldChg chg="del">
        <pc:chgData name="Birgitte Horsager Møller" userId="f3c45f1d30087482" providerId="LiveId" clId="{A82ADD57-38F0-4280-8115-000EC93C1589}" dt="2026-09-22T11:31:20.876" v="2437" actId="47"/>
        <pc:sldMkLst>
          <pc:docMk/>
          <pc:sldMk cId="3557457849" sldId="421"/>
        </pc:sldMkLst>
      </pc:sldChg>
      <pc:sldMasterChg chg="delSldLayout">
        <pc:chgData name="Birgitte Horsager Møller" userId="f3c45f1d30087482" providerId="LiveId" clId="{A82ADD57-38F0-4280-8115-000EC93C1589}" dt="2026-09-22T11:54:47.631" v="3250" actId="47"/>
        <pc:sldMasterMkLst>
          <pc:docMk/>
          <pc:sldMasterMk cId="4192395105" sldId="2147483660"/>
        </pc:sldMasterMkLst>
        <pc:sldLayoutChg chg="del">
          <pc:chgData name="Birgitte Horsager Møller" userId="f3c45f1d30087482" providerId="LiveId" clId="{A82ADD57-38F0-4280-8115-000EC93C1589}" dt="2026-09-22T11:29:45.377" v="2425" actId="47"/>
          <pc:sldLayoutMkLst>
            <pc:docMk/>
            <pc:sldMasterMk cId="4192395105" sldId="2147483660"/>
            <pc:sldLayoutMk cId="4120727448" sldId="2147483673"/>
          </pc:sldLayoutMkLst>
        </pc:sldLayoutChg>
        <pc:sldLayoutChg chg="del">
          <pc:chgData name="Birgitte Horsager Møller" userId="f3c45f1d30087482" providerId="LiveId" clId="{A82ADD57-38F0-4280-8115-000EC93C1589}" dt="2026-09-22T11:29:40.717" v="2424" actId="47"/>
          <pc:sldLayoutMkLst>
            <pc:docMk/>
            <pc:sldMasterMk cId="4192395105" sldId="2147483660"/>
            <pc:sldLayoutMk cId="1691240221" sldId="2147483674"/>
          </pc:sldLayoutMkLst>
        </pc:sldLayoutChg>
        <pc:sldLayoutChg chg="del">
          <pc:chgData name="Birgitte Horsager Møller" userId="f3c45f1d30087482" providerId="LiveId" clId="{A82ADD57-38F0-4280-8115-000EC93C1589}" dt="2026-09-22T11:54:47.631" v="3250" actId="47"/>
          <pc:sldLayoutMkLst>
            <pc:docMk/>
            <pc:sldMasterMk cId="4192395105" sldId="2147483660"/>
            <pc:sldLayoutMk cId="1473287163" sldId="214748367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0D5A3-10F1-4A4A-A64B-348266638739}" type="datetimeFigureOut">
              <a:rPr lang="da-DK" smtClean="0"/>
              <a:t>21-09-2026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52D36C-A50E-4488-AAD3-627DAD571CE3}" type="slidenum">
              <a:rPr lang="da-DK" smtClean="0"/>
              <a:t>‹nr.›</a:t>
            </a:fld>
            <a:endParaRPr lang="da-DK"/>
          </a:p>
        </p:txBody>
      </p:sp>
    </p:spTree>
    <p:extLst>
      <p:ext uri="{BB962C8B-B14F-4D97-AF65-F5344CB8AC3E}">
        <p14:creationId xmlns:p14="http://schemas.microsoft.com/office/powerpoint/2010/main" val="4027299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652D36C-A50E-4488-AAD3-627DAD571CE3}" type="slidenum">
              <a:rPr lang="da-DK" smtClean="0"/>
              <a:t>4</a:t>
            </a:fld>
            <a:endParaRPr lang="da-DK"/>
          </a:p>
        </p:txBody>
      </p:sp>
    </p:spTree>
    <p:extLst>
      <p:ext uri="{BB962C8B-B14F-4D97-AF65-F5344CB8AC3E}">
        <p14:creationId xmlns:p14="http://schemas.microsoft.com/office/powerpoint/2010/main" val="2151657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spcBef>
                <a:spcPts val="0"/>
              </a:spcBef>
              <a:buNone/>
            </a:pPr>
            <a:r>
              <a:rPr lang="da-DK" sz="1200" dirty="0"/>
              <a:t>Eksempler fra min fortid:</a:t>
            </a:r>
          </a:p>
          <a:p>
            <a:pPr>
              <a:spcBef>
                <a:spcPts val="0"/>
              </a:spcBef>
            </a:pPr>
            <a:r>
              <a:rPr lang="da-DK" sz="1200" dirty="0"/>
              <a:t>23 målepunkter i hjemmeplejen + Politiets resultatkontrakter (New Public Management)</a:t>
            </a:r>
          </a:p>
          <a:p>
            <a:pPr>
              <a:spcBef>
                <a:spcPts val="0"/>
              </a:spcBef>
            </a:pPr>
            <a:r>
              <a:rPr lang="da-DK" sz="1200" dirty="0"/>
              <a:t>Du skal gøre sådan her, når du skifter den lille…. (kontrollere og instruere)</a:t>
            </a:r>
          </a:p>
          <a:p>
            <a:pPr>
              <a:spcBef>
                <a:spcPts val="0"/>
              </a:spcBef>
            </a:pPr>
            <a:r>
              <a:rPr lang="da-DK" sz="1200" dirty="0"/>
              <a:t>Trivselsmålinger i KIT (Delegerende ledelse)</a:t>
            </a:r>
          </a:p>
          <a:p>
            <a:pPr marL="0" indent="0">
              <a:buNone/>
            </a:pPr>
            <a:r>
              <a:rPr lang="da-DK" sz="1200" dirty="0"/>
              <a:t>Har I nogle eksempler? </a:t>
            </a:r>
          </a:p>
          <a:p>
            <a:endParaRPr lang="da-DK" dirty="0"/>
          </a:p>
        </p:txBody>
      </p:sp>
      <p:sp>
        <p:nvSpPr>
          <p:cNvPr id="4" name="Pladsholder til slidenummer 3"/>
          <p:cNvSpPr>
            <a:spLocks noGrp="1"/>
          </p:cNvSpPr>
          <p:nvPr>
            <p:ph type="sldNum" sz="quarter" idx="5"/>
          </p:nvPr>
        </p:nvSpPr>
        <p:spPr/>
        <p:txBody>
          <a:bodyPr/>
          <a:lstStyle/>
          <a:p>
            <a:fld id="{9652D36C-A50E-4488-AAD3-627DAD571CE3}" type="slidenum">
              <a:rPr lang="da-DK" smtClean="0"/>
              <a:t>6</a:t>
            </a:fld>
            <a:endParaRPr lang="da-DK"/>
          </a:p>
        </p:txBody>
      </p:sp>
    </p:spTree>
    <p:extLst>
      <p:ext uri="{BB962C8B-B14F-4D97-AF65-F5344CB8AC3E}">
        <p14:creationId xmlns:p14="http://schemas.microsoft.com/office/powerpoint/2010/main" val="1296337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spcBef>
                <a:spcPts val="0"/>
              </a:spcBef>
              <a:buNone/>
            </a:pPr>
            <a:endParaRPr lang="da-DK" dirty="0"/>
          </a:p>
          <a:p>
            <a:pPr marL="0" indent="0">
              <a:spcBef>
                <a:spcPts val="0"/>
              </a:spcBef>
              <a:buNone/>
            </a:pPr>
            <a:r>
              <a:rPr lang="da-DK" dirty="0"/>
              <a:t>Eksempler fra min fortid:</a:t>
            </a:r>
          </a:p>
          <a:p>
            <a:pPr>
              <a:spcBef>
                <a:spcPts val="0"/>
              </a:spcBef>
            </a:pPr>
            <a:r>
              <a:rPr lang="da-DK" dirty="0"/>
              <a:t>Politiske mål: folkeskolens læreplaner udvides konstant – ikke tid til kerneopgaven</a:t>
            </a:r>
          </a:p>
          <a:p>
            <a:pPr>
              <a:spcBef>
                <a:spcPts val="0"/>
              </a:spcBef>
            </a:pPr>
            <a:r>
              <a:rPr lang="da-DK" dirty="0"/>
              <a:t>Vi skal have en it-strategi, hvor vi skal bruge agile projektledere</a:t>
            </a:r>
          </a:p>
          <a:p>
            <a:endParaRPr lang="da-DK" dirty="0"/>
          </a:p>
        </p:txBody>
      </p:sp>
      <p:sp>
        <p:nvSpPr>
          <p:cNvPr id="4" name="Pladsholder til slidenummer 3"/>
          <p:cNvSpPr>
            <a:spLocks noGrp="1"/>
          </p:cNvSpPr>
          <p:nvPr>
            <p:ph type="sldNum" sz="quarter" idx="5"/>
          </p:nvPr>
        </p:nvSpPr>
        <p:spPr/>
        <p:txBody>
          <a:bodyPr/>
          <a:lstStyle/>
          <a:p>
            <a:fld id="{9652D36C-A50E-4488-AAD3-627DAD571CE3}" type="slidenum">
              <a:rPr lang="da-DK" smtClean="0"/>
              <a:t>7</a:t>
            </a:fld>
            <a:endParaRPr lang="da-DK"/>
          </a:p>
        </p:txBody>
      </p:sp>
    </p:spTree>
    <p:extLst>
      <p:ext uri="{BB962C8B-B14F-4D97-AF65-F5344CB8AC3E}">
        <p14:creationId xmlns:p14="http://schemas.microsoft.com/office/powerpoint/2010/main" val="234905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Nu skal han også ud….! </a:t>
            </a:r>
          </a:p>
          <a:p>
            <a:r>
              <a:rPr lang="da-DK" dirty="0"/>
              <a:t>Hun bliver jo aldrig rask og vi kan ikke bære fraværet</a:t>
            </a:r>
          </a:p>
          <a:p>
            <a:r>
              <a:rPr lang="da-DK" dirty="0"/>
              <a:t>Han er virkelig irriterende. Men fagligt virkelig dygtig.</a:t>
            </a:r>
          </a:p>
          <a:p>
            <a:endParaRPr lang="da-DK" dirty="0"/>
          </a:p>
        </p:txBody>
      </p:sp>
      <p:sp>
        <p:nvSpPr>
          <p:cNvPr id="4" name="Pladsholder til slidenummer 3"/>
          <p:cNvSpPr>
            <a:spLocks noGrp="1"/>
          </p:cNvSpPr>
          <p:nvPr>
            <p:ph type="sldNum" sz="quarter" idx="5"/>
          </p:nvPr>
        </p:nvSpPr>
        <p:spPr/>
        <p:txBody>
          <a:bodyPr/>
          <a:lstStyle/>
          <a:p>
            <a:fld id="{9652D36C-A50E-4488-AAD3-627DAD571CE3}" type="slidenum">
              <a:rPr lang="da-DK" smtClean="0"/>
              <a:t>8</a:t>
            </a:fld>
            <a:endParaRPr lang="da-DK"/>
          </a:p>
        </p:txBody>
      </p:sp>
    </p:spTree>
    <p:extLst>
      <p:ext uri="{BB962C8B-B14F-4D97-AF65-F5344CB8AC3E}">
        <p14:creationId xmlns:p14="http://schemas.microsoft.com/office/powerpoint/2010/main" val="177032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0152D-8904-15F6-5451-28F8FFA27B5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3B501BC-0D4C-27B4-4C8D-BB8185049CE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ADB03F1-DFC5-A8F3-9A61-4363307976BC}"/>
              </a:ext>
            </a:extLst>
          </p:cNvPr>
          <p:cNvSpPr>
            <a:spLocks noGrp="1"/>
          </p:cNvSpPr>
          <p:nvPr>
            <p:ph type="body" idx="1"/>
          </p:nvPr>
        </p:nvSpPr>
        <p:spPr/>
        <p:txBody>
          <a:bodyPr/>
          <a:lstStyle/>
          <a:p>
            <a:r>
              <a:rPr lang="da-DK" dirty="0"/>
              <a:t>Nu skal han også ud….! </a:t>
            </a:r>
          </a:p>
          <a:p>
            <a:r>
              <a:rPr lang="da-DK" dirty="0"/>
              <a:t>Hun bliver jo aldrig rask og vi kan ikke bære fraværet</a:t>
            </a:r>
          </a:p>
          <a:p>
            <a:r>
              <a:rPr lang="da-DK" dirty="0"/>
              <a:t>Han er virkelig irriterende. Men fagligt virkelig dygtig.</a:t>
            </a:r>
          </a:p>
          <a:p>
            <a:endParaRPr lang="da-DK" dirty="0"/>
          </a:p>
        </p:txBody>
      </p:sp>
      <p:sp>
        <p:nvSpPr>
          <p:cNvPr id="4" name="Pladsholder til slidenummer 3">
            <a:extLst>
              <a:ext uri="{FF2B5EF4-FFF2-40B4-BE49-F238E27FC236}">
                <a16:creationId xmlns:a16="http://schemas.microsoft.com/office/drawing/2014/main" id="{AB407F98-C6AD-D86F-56A0-6C14DEB980DD}"/>
              </a:ext>
            </a:extLst>
          </p:cNvPr>
          <p:cNvSpPr>
            <a:spLocks noGrp="1"/>
          </p:cNvSpPr>
          <p:nvPr>
            <p:ph type="sldNum" sz="quarter" idx="5"/>
          </p:nvPr>
        </p:nvSpPr>
        <p:spPr/>
        <p:txBody>
          <a:bodyPr/>
          <a:lstStyle/>
          <a:p>
            <a:fld id="{9652D36C-A50E-4488-AAD3-627DAD571CE3}" type="slidenum">
              <a:rPr lang="da-DK" smtClean="0"/>
              <a:t>9</a:t>
            </a:fld>
            <a:endParaRPr lang="da-DK"/>
          </a:p>
        </p:txBody>
      </p:sp>
    </p:spTree>
    <p:extLst>
      <p:ext uri="{BB962C8B-B14F-4D97-AF65-F5344CB8AC3E}">
        <p14:creationId xmlns:p14="http://schemas.microsoft.com/office/powerpoint/2010/main" val="3835429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da-DK"/>
              <a:t>Klik for at redigere titeltypografien i masteren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1CEA2C6A-4C3E-41D0-AAAD-21A95697C412}" type="datetimeFigureOut">
              <a:rPr lang="da-DK" smtClean="0"/>
              <a:t>21-09-2026</a:t>
            </a:fld>
            <a:endParaRPr lang="da-DK"/>
          </a:p>
        </p:txBody>
      </p:sp>
      <p:sp>
        <p:nvSpPr>
          <p:cNvPr id="5" name="Footer Placeholder 4"/>
          <p:cNvSpPr>
            <a:spLocks noGrp="1"/>
          </p:cNvSpPr>
          <p:nvPr>
            <p:ph type="ftr" sz="quarter" idx="11"/>
          </p:nvPr>
        </p:nvSpPr>
        <p:spPr>
          <a:xfrm>
            <a:off x="2416500" y="329307"/>
            <a:ext cx="4973915" cy="309201"/>
          </a:xfrm>
        </p:spPr>
        <p:txBody>
          <a:bodyPr/>
          <a:lstStyle/>
          <a:p>
            <a:endParaRPr lang="da-DK"/>
          </a:p>
        </p:txBody>
      </p:sp>
      <p:sp>
        <p:nvSpPr>
          <p:cNvPr id="6" name="Slide Number Placeholder 5"/>
          <p:cNvSpPr>
            <a:spLocks noGrp="1"/>
          </p:cNvSpPr>
          <p:nvPr>
            <p:ph type="sldNum" sz="quarter" idx="12"/>
          </p:nvPr>
        </p:nvSpPr>
        <p:spPr>
          <a:xfrm>
            <a:off x="1437664" y="798973"/>
            <a:ext cx="811019" cy="503578"/>
          </a:xfrm>
        </p:spPr>
        <p:txBody>
          <a:bodyPr/>
          <a:lstStyle/>
          <a:p>
            <a:fld id="{DD15F037-D641-47F5-BE8A-4322DD84116A}" type="slidenum">
              <a:rPr lang="da-DK" smtClean="0"/>
              <a:t>‹nr.›</a:t>
            </a:fld>
            <a:endParaRPr lang="da-DK"/>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7284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CEA2C6A-4C3E-41D0-AAAD-21A95697C412}" type="datetimeFigureOut">
              <a:rPr lang="da-DK" smtClean="0"/>
              <a:t>21-09-2026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D15F037-D641-47F5-BE8A-4322DD84116A}" type="slidenum">
              <a:rPr lang="da-DK" smtClean="0"/>
              <a:t>‹nr.›</a:t>
            </a:fld>
            <a:endParaRPr lang="da-DK"/>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86131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da-DK"/>
              <a:t>Klik for at redigere titeltypografien i masteren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1CEA2C6A-4C3E-41D0-AAAD-21A95697C412}" type="datetimeFigureOut">
              <a:rPr lang="da-DK" smtClean="0"/>
              <a:t>21-09-2026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D15F037-D641-47F5-BE8A-4322DD84116A}" type="slidenum">
              <a:rPr lang="da-DK" smtClean="0"/>
              <a:t>‹nr.›</a:t>
            </a:fld>
            <a:endParaRPr lang="da-DK"/>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87053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1CEA2C6A-4C3E-41D0-AAAD-21A95697C412}" type="datetimeFigureOut">
              <a:rPr lang="da-DK" smtClean="0"/>
              <a:t>21-09-2026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D15F037-D641-47F5-BE8A-4322DD84116A}" type="slidenum">
              <a:rPr lang="da-DK" smtClean="0"/>
              <a:t>‹nr.›</a:t>
            </a:fld>
            <a:endParaRPr lang="da-DK"/>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10832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447191" y="2824269"/>
            <a:ext cx="4645152" cy="2644457"/>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412362" y="2821491"/>
            <a:ext cx="4645152" cy="263737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1CEA2C6A-4C3E-41D0-AAAD-21A95697C412}" type="datetimeFigureOut">
              <a:rPr lang="da-DK" smtClean="0"/>
              <a:t>21-09-2026</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DD15F037-D641-47F5-BE8A-4322DD84116A}" type="slidenum">
              <a:rPr lang="da-DK" smtClean="0"/>
              <a:t>‹nr.›</a:t>
            </a:fld>
            <a:endParaRPr lang="da-DK"/>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7061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1CEA2C6A-4C3E-41D0-AAAD-21A95697C412}" type="datetimeFigureOut">
              <a:rPr lang="da-DK" smtClean="0"/>
              <a:t>21-09-2026</a:t>
            </a:fld>
            <a:endParaRPr lang="da-DK"/>
          </a:p>
        </p:txBody>
      </p:sp>
      <p:sp>
        <p:nvSpPr>
          <p:cNvPr id="4" name="Footer Placeholder 3"/>
          <p:cNvSpPr>
            <a:spLocks noGrp="1"/>
          </p:cNvSpPr>
          <p:nvPr>
            <p:ph type="ftr" sz="quarter" idx="11"/>
          </p:nvPr>
        </p:nvSpPr>
        <p:spPr/>
        <p:txBody>
          <a:bodyPr/>
          <a:lstStyle/>
          <a:p>
            <a:endParaRPr lang="da-DK"/>
          </a:p>
        </p:txBody>
      </p:sp>
      <p:sp>
        <p:nvSpPr>
          <p:cNvPr id="5" name="Slide Number Placeholder 4"/>
          <p:cNvSpPr>
            <a:spLocks noGrp="1"/>
          </p:cNvSpPr>
          <p:nvPr>
            <p:ph type="sldNum" sz="quarter" idx="12"/>
          </p:nvPr>
        </p:nvSpPr>
        <p:spPr/>
        <p:txBody>
          <a:bodyPr/>
          <a:lstStyle/>
          <a:p>
            <a:fld id="{DD15F037-D641-47F5-BE8A-4322DD84116A}" type="slidenum">
              <a:rPr lang="da-DK" smtClean="0"/>
              <a:t>‹nr.›</a:t>
            </a:fld>
            <a:endParaRPr lang="da-DK"/>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32677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EA2C6A-4C3E-41D0-AAAD-21A95697C412}" type="datetimeFigureOut">
              <a:rPr lang="da-DK" smtClean="0"/>
              <a:t>21-09-2026</a:t>
            </a:fld>
            <a:endParaRPr lang="da-DK"/>
          </a:p>
        </p:txBody>
      </p:sp>
      <p:sp>
        <p:nvSpPr>
          <p:cNvPr id="3" name="Footer Placeholder 2"/>
          <p:cNvSpPr>
            <a:spLocks noGrp="1"/>
          </p:cNvSpPr>
          <p:nvPr>
            <p:ph type="ftr" sz="quarter" idx="11"/>
          </p:nvPr>
        </p:nvSpPr>
        <p:spPr/>
        <p:txBody>
          <a:bodyPr/>
          <a:lstStyle/>
          <a:p>
            <a:endParaRPr lang="da-DK"/>
          </a:p>
        </p:txBody>
      </p:sp>
      <p:sp>
        <p:nvSpPr>
          <p:cNvPr id="4" name="Slide Number Placeholder 3"/>
          <p:cNvSpPr>
            <a:spLocks noGrp="1"/>
          </p:cNvSpPr>
          <p:nvPr>
            <p:ph type="sldNum" sz="quarter" idx="12"/>
          </p:nvPr>
        </p:nvSpPr>
        <p:spPr/>
        <p:txBody>
          <a:bodyPr/>
          <a:lstStyle/>
          <a:p>
            <a:fld id="{DD15F037-D641-47F5-BE8A-4322DD84116A}" type="slidenum">
              <a:rPr lang="da-DK" smtClean="0"/>
              <a:t>‹nr.›</a:t>
            </a:fld>
            <a:endParaRPr lang="da-DK"/>
          </a:p>
        </p:txBody>
      </p:sp>
    </p:spTree>
    <p:extLst>
      <p:ext uri="{BB962C8B-B14F-4D97-AF65-F5344CB8AC3E}">
        <p14:creationId xmlns:p14="http://schemas.microsoft.com/office/powerpoint/2010/main" val="2058660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da-DK"/>
              <a:t>Klik for at redigere titeltypografien i masteren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1CEA2C6A-4C3E-41D0-AAAD-21A95697C412}" type="datetimeFigureOut">
              <a:rPr lang="da-DK" smtClean="0"/>
              <a:t>21-09-2026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DD15F037-D641-47F5-BE8A-4322DD84116A}" type="slidenum">
              <a:rPr lang="da-DK" smtClean="0"/>
              <a:t>‹nr.›</a:t>
            </a:fld>
            <a:endParaRPr lang="da-DK"/>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87663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CEA2C6A-4C3E-41D0-AAAD-21A95697C412}" type="datetimeFigureOut">
              <a:rPr lang="da-DK" smtClean="0"/>
              <a:t>21-09-2026</a:t>
            </a:fld>
            <a:endParaRPr lang="da-DK"/>
          </a:p>
        </p:txBody>
      </p:sp>
      <p:sp>
        <p:nvSpPr>
          <p:cNvPr id="6" name="Footer Placeholder 5"/>
          <p:cNvSpPr>
            <a:spLocks noGrp="1"/>
          </p:cNvSpPr>
          <p:nvPr>
            <p:ph type="ftr" sz="quarter" idx="11"/>
          </p:nvPr>
        </p:nvSpPr>
        <p:spPr>
          <a:xfrm>
            <a:off x="1447382" y="318640"/>
            <a:ext cx="5541004" cy="320931"/>
          </a:xfrm>
        </p:spPr>
        <p:txBody>
          <a:bodyPr/>
          <a:lstStyle/>
          <a:p>
            <a:endParaRPr lang="da-DK"/>
          </a:p>
        </p:txBody>
      </p:sp>
      <p:sp>
        <p:nvSpPr>
          <p:cNvPr id="7" name="Slide Number Placeholder 6"/>
          <p:cNvSpPr>
            <a:spLocks noGrp="1"/>
          </p:cNvSpPr>
          <p:nvPr>
            <p:ph type="sldNum" sz="quarter" idx="12"/>
          </p:nvPr>
        </p:nvSpPr>
        <p:spPr/>
        <p:txBody>
          <a:bodyPr/>
          <a:lstStyle/>
          <a:p>
            <a:fld id="{DD15F037-D641-47F5-BE8A-4322DD84116A}" type="slidenum">
              <a:rPr lang="da-DK" smtClean="0"/>
              <a:t>‹nr.›</a:t>
            </a:fld>
            <a:endParaRPr lang="da-DK"/>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32312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CEA2C6A-4C3E-41D0-AAAD-21A95697C412}" type="datetimeFigureOut">
              <a:rPr lang="da-DK" smtClean="0"/>
              <a:t>21-09-2026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D15F037-D641-47F5-BE8A-4322DD84116A}" type="slidenum">
              <a:rPr lang="da-DK" smtClean="0"/>
              <a:t>‹nr.›</a:t>
            </a:fld>
            <a:endParaRPr lang="da-DK"/>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2579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1CEA2C6A-4C3E-41D0-AAAD-21A95697C412}" type="datetimeFigureOut">
              <a:rPr lang="da-DK" smtClean="0"/>
              <a:t>21-09-2026</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DD15F037-D641-47F5-BE8A-4322DD84116A}" type="slidenum">
              <a:rPr lang="da-DK" smtClean="0"/>
              <a:t>‹nr.›</a:t>
            </a:fld>
            <a:endParaRPr lang="da-DK"/>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11969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a-DK"/>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CEA2C6A-4C3E-41D0-AAAD-21A95697C412}" type="datetimeFigureOut">
              <a:rPr lang="da-DK" smtClean="0"/>
              <a:t>21-09-2026</a:t>
            </a:fld>
            <a:endParaRPr lang="da-DK"/>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da-DK"/>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D15F037-D641-47F5-BE8A-4322DD84116A}" type="slidenum">
              <a:rPr lang="da-DK" smtClean="0"/>
              <a:t>‹nr.›</a:t>
            </a:fld>
            <a:endParaRPr lang="da-DK"/>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23951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1CEA0C-C038-01A8-CCB6-BF3905B7D6CA}"/>
              </a:ext>
            </a:extLst>
          </p:cNvPr>
          <p:cNvSpPr>
            <a:spLocks noGrp="1"/>
          </p:cNvSpPr>
          <p:nvPr>
            <p:ph type="ctrTitle"/>
          </p:nvPr>
        </p:nvSpPr>
        <p:spPr/>
        <p:txBody>
          <a:bodyPr>
            <a:normAutofit fontScale="90000"/>
          </a:bodyPr>
          <a:lstStyle/>
          <a:p>
            <a:pPr algn="ctr">
              <a:lnSpc>
                <a:spcPct val="150000"/>
              </a:lnSpc>
            </a:pPr>
            <a:r>
              <a:rPr lang="da-DK" sz="4800" b="1"/>
              <a:t>Jeg er leder</a:t>
            </a:r>
            <a:br>
              <a:rPr lang="da-DK" sz="4800" b="1" dirty="0"/>
            </a:br>
            <a:r>
              <a:rPr lang="da-DK" sz="2200" b="1" cap="none" dirty="0">
                <a:latin typeface="+mn-lt"/>
              </a:rPr>
              <a:t>Lederrollen betyder nye opgaver</a:t>
            </a:r>
            <a:br>
              <a:rPr lang="da-DK" sz="2200" b="1" cap="none" dirty="0">
                <a:latin typeface="+mn-lt"/>
              </a:rPr>
            </a:br>
            <a:r>
              <a:rPr lang="da-DK" sz="2200" b="1" cap="none" dirty="0">
                <a:latin typeface="+mn-lt"/>
              </a:rPr>
              <a:t>Forventningerne ændres, både mine og andres</a:t>
            </a:r>
            <a:br>
              <a:rPr lang="da-DK" sz="2200" b="1" cap="none" dirty="0">
                <a:latin typeface="+mn-lt"/>
              </a:rPr>
            </a:br>
            <a:r>
              <a:rPr lang="da-DK" sz="2200" b="1" cap="none" dirty="0">
                <a:latin typeface="+mn-lt"/>
              </a:rPr>
              <a:t>Hvordan udfylder jeg rollen?</a:t>
            </a:r>
            <a:endParaRPr lang="da-DK" sz="2200" cap="none" dirty="0">
              <a:latin typeface="+mn-lt"/>
            </a:endParaRPr>
          </a:p>
        </p:txBody>
      </p:sp>
      <p:sp>
        <p:nvSpPr>
          <p:cNvPr id="3" name="Undertitel 2">
            <a:extLst>
              <a:ext uri="{FF2B5EF4-FFF2-40B4-BE49-F238E27FC236}">
                <a16:creationId xmlns:a16="http://schemas.microsoft.com/office/drawing/2014/main" id="{04486CFA-A879-55BC-54E4-80F3C37CEFA4}"/>
              </a:ext>
            </a:extLst>
          </p:cNvPr>
          <p:cNvSpPr>
            <a:spLocks noGrp="1"/>
          </p:cNvSpPr>
          <p:nvPr>
            <p:ph type="subTitle" idx="1"/>
          </p:nvPr>
        </p:nvSpPr>
        <p:spPr>
          <a:xfrm>
            <a:off x="2417780" y="3531204"/>
            <a:ext cx="8637072" cy="2101500"/>
          </a:xfrm>
        </p:spPr>
        <p:txBody>
          <a:bodyPr>
            <a:noAutofit/>
          </a:bodyPr>
          <a:lstStyle/>
          <a:p>
            <a:endParaRPr lang="da-DK" altLang="da-DK" sz="1400" b="1" dirty="0">
              <a:latin typeface="Aptos" panose="020B0004020202020204" pitchFamily="34" charset="0"/>
              <a:ea typeface="Aptos" panose="020B0004020202020204" pitchFamily="34" charset="0"/>
              <a:cs typeface="Times New Roman" panose="02020603050405020304" pitchFamily="18" charset="0"/>
            </a:endParaRPr>
          </a:p>
          <a:p>
            <a:endParaRPr lang="da-DK" altLang="da-DK" sz="1400" b="1" dirty="0">
              <a:latin typeface="Aptos" panose="020B0004020202020204" pitchFamily="34" charset="0"/>
              <a:ea typeface="Aptos" panose="020B0004020202020204" pitchFamily="34" charset="0"/>
              <a:cs typeface="Times New Roman" panose="02020603050405020304" pitchFamily="18" charset="0"/>
            </a:endParaRPr>
          </a:p>
          <a:p>
            <a:endParaRPr lang="da-DK" altLang="da-DK" sz="1400" b="1" dirty="0">
              <a:latin typeface="Aptos" panose="020B0004020202020204" pitchFamily="34" charset="0"/>
              <a:ea typeface="Aptos" panose="020B0004020202020204" pitchFamily="34" charset="0"/>
              <a:cs typeface="Times New Roman" panose="02020603050405020304" pitchFamily="18" charset="0"/>
            </a:endParaRPr>
          </a:p>
          <a:p>
            <a:r>
              <a:rPr lang="da-DK" altLang="da-DK" sz="1400" b="1" dirty="0">
                <a:latin typeface="Aptos" panose="020B0004020202020204" pitchFamily="34" charset="0"/>
                <a:ea typeface="Aptos" panose="020B0004020202020204" pitchFamily="34" charset="0"/>
                <a:cs typeface="Times New Roman" panose="02020603050405020304" pitchFamily="18" charset="0"/>
              </a:rPr>
              <a:t>Nye vinkler på hvordan du kan lede og skabe samarbejde og gode resultater for forretningen</a:t>
            </a:r>
          </a:p>
        </p:txBody>
      </p:sp>
    </p:spTree>
    <p:extLst>
      <p:ext uri="{BB962C8B-B14F-4D97-AF65-F5344CB8AC3E}">
        <p14:creationId xmlns:p14="http://schemas.microsoft.com/office/powerpoint/2010/main" val="906762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A48CBA-3C43-0A6A-CE20-15380890D97B}"/>
              </a:ext>
            </a:extLst>
          </p:cNvPr>
          <p:cNvSpPr>
            <a:spLocks noGrp="1"/>
          </p:cNvSpPr>
          <p:nvPr>
            <p:ph type="title"/>
          </p:nvPr>
        </p:nvSpPr>
        <p:spPr/>
        <p:txBody>
          <a:bodyPr/>
          <a:lstStyle/>
          <a:p>
            <a:r>
              <a:rPr lang="da-DK" dirty="0"/>
              <a:t>Hvorfor tage et lederkursus hos ”Samarbejde i fokus”?</a:t>
            </a:r>
          </a:p>
        </p:txBody>
      </p:sp>
      <p:sp>
        <p:nvSpPr>
          <p:cNvPr id="7" name="Pladsholder til indhold 6">
            <a:extLst>
              <a:ext uri="{FF2B5EF4-FFF2-40B4-BE49-F238E27FC236}">
                <a16:creationId xmlns:a16="http://schemas.microsoft.com/office/drawing/2014/main" id="{9125B11F-A229-A363-BF11-B4927AD13AE2}"/>
              </a:ext>
            </a:extLst>
          </p:cNvPr>
          <p:cNvSpPr>
            <a:spLocks noGrp="1"/>
          </p:cNvSpPr>
          <p:nvPr>
            <p:ph idx="1"/>
          </p:nvPr>
        </p:nvSpPr>
        <p:spPr>
          <a:xfrm>
            <a:off x="1592065" y="2016175"/>
            <a:ext cx="9603274" cy="3950329"/>
          </a:xfrm>
        </p:spPr>
        <p:txBody>
          <a:bodyPr>
            <a:noAutofit/>
          </a:bodyPr>
          <a:lstStyle/>
          <a:p>
            <a:pPr marL="0" indent="0">
              <a:buNone/>
            </a:pPr>
            <a:r>
              <a:rPr lang="da-DK" sz="1400" i="1" dirty="0">
                <a:solidFill>
                  <a:schemeClr val="tx1"/>
                </a:solidFill>
              </a:rPr>
              <a:t>Formål: Klogere på dit eget ståsted som leder og skabe nye knager i dit hoved</a:t>
            </a:r>
          </a:p>
          <a:p>
            <a:pPr>
              <a:spcBef>
                <a:spcPts val="0"/>
              </a:spcBef>
            </a:pPr>
            <a:r>
              <a:rPr lang="da-DK" sz="1400" dirty="0">
                <a:solidFill>
                  <a:schemeClr val="tx1"/>
                </a:solidFill>
              </a:rPr>
              <a:t>Bevidsthed om din individuelle ledelsespraksis og hvordan din adfærd påvirker organisationen, arbejdsfællesskaber, dine medarbejdere og ikke mindst dig selv.</a:t>
            </a:r>
            <a:endParaRPr lang="da-DK" sz="1400" dirty="0"/>
          </a:p>
          <a:p>
            <a:pPr>
              <a:spcBef>
                <a:spcPts val="0"/>
              </a:spcBef>
            </a:pPr>
            <a:r>
              <a:rPr lang="da-DK" sz="1400" i="1" dirty="0"/>
              <a:t>Refleksion over hvad der virker og hvor justering vil være nyttig – og at det ikke er det samme, som virker i alle situationer</a:t>
            </a:r>
            <a:endParaRPr lang="da-DK" altLang="da-DK" sz="1400" dirty="0"/>
          </a:p>
          <a:p>
            <a:pPr marL="0" indent="0">
              <a:buNone/>
            </a:pPr>
            <a:br>
              <a:rPr lang="da-DK" sz="1400" dirty="0"/>
            </a:br>
            <a:r>
              <a:rPr lang="da-DK" sz="1400" dirty="0"/>
              <a:t>Grundantagelserne om ledelses betydning er, at motivation og følgeskab er centrale (motivationsteoretikere som </a:t>
            </a:r>
            <a:r>
              <a:rPr lang="da-DK" sz="1400" dirty="0" err="1"/>
              <a:t>Deci</a:t>
            </a:r>
            <a:r>
              <a:rPr lang="da-DK" sz="1400" dirty="0"/>
              <a:t> &amp; Ryan inddrages og følgeskabsbegreber som Relationelt følgeskab;  Anerkendende og kommunikativt følgeskab; Strategisk og situationsbestemt følgeskab bringes i spil).</a:t>
            </a:r>
          </a:p>
          <a:p>
            <a:pPr marL="0" indent="0">
              <a:spcBef>
                <a:spcPts val="0"/>
              </a:spcBef>
              <a:buNone/>
            </a:pPr>
            <a:endParaRPr lang="da-DK" sz="1400" dirty="0"/>
          </a:p>
          <a:p>
            <a:pPr marL="0" indent="0">
              <a:spcBef>
                <a:spcPts val="0"/>
              </a:spcBef>
              <a:buNone/>
            </a:pPr>
            <a:r>
              <a:rPr lang="da-DK" sz="1400" b="1" dirty="0"/>
              <a:t>Kursets opbygning skaber refleksion</a:t>
            </a:r>
          </a:p>
          <a:p>
            <a:pPr marL="0" indent="0">
              <a:spcBef>
                <a:spcPts val="0"/>
              </a:spcBef>
              <a:buNone/>
            </a:pPr>
            <a:r>
              <a:rPr lang="da-DK" sz="1400" dirty="0"/>
              <a:t>Kurset er bygget op omkring ledelsesteorier, som bl.a. anvendes på diplomuddannelse i ledelse. Teorierne skitseres kort og danner derefter grundlag for gennemgang af cases og øvelser. Gennem refleksioner over forskellige måder at lede på bliver du mere bedste om, hvordan du bliver den bedste udgave af dig selv som leder. Du får inspiration til at prøve nye tilgange i forskellige ledelsesopgaver, lære af din praksis og forbedre.</a:t>
            </a:r>
          </a:p>
        </p:txBody>
      </p:sp>
    </p:spTree>
    <p:extLst>
      <p:ext uri="{BB962C8B-B14F-4D97-AF65-F5344CB8AC3E}">
        <p14:creationId xmlns:p14="http://schemas.microsoft.com/office/powerpoint/2010/main" val="73653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B5D17649-ECCC-CD69-FF85-541AC2BAC67A}"/>
              </a:ext>
            </a:extLst>
          </p:cNvPr>
          <p:cNvPicPr>
            <a:picLocks noChangeAspect="1"/>
          </p:cNvPicPr>
          <p:nvPr/>
        </p:nvPicPr>
        <p:blipFill>
          <a:blip r:embed="rId2"/>
          <a:stretch>
            <a:fillRect/>
          </a:stretch>
        </p:blipFill>
        <p:spPr>
          <a:xfrm>
            <a:off x="4983759" y="823136"/>
            <a:ext cx="7092624" cy="4468613"/>
          </a:xfrm>
          <a:prstGeom prst="rect">
            <a:avLst/>
          </a:prstGeom>
        </p:spPr>
      </p:pic>
      <p:sp>
        <p:nvSpPr>
          <p:cNvPr id="2" name="Rektangel 1">
            <a:extLst>
              <a:ext uri="{FF2B5EF4-FFF2-40B4-BE49-F238E27FC236}">
                <a16:creationId xmlns:a16="http://schemas.microsoft.com/office/drawing/2014/main" id="{D2787586-0447-A382-588D-FFE137AE4F38}"/>
              </a:ext>
            </a:extLst>
          </p:cNvPr>
          <p:cNvSpPr/>
          <p:nvPr/>
        </p:nvSpPr>
        <p:spPr>
          <a:xfrm>
            <a:off x="719577" y="823136"/>
            <a:ext cx="4264182" cy="4790013"/>
          </a:xfrm>
          <a:prstGeom prst="rect">
            <a:avLst/>
          </a:prstGeom>
          <a:solidFill>
            <a:schemeClr val="bg2">
              <a:lumMod val="60000"/>
              <a:lumOff val="40000"/>
            </a:schemeClr>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b="1" dirty="0">
                <a:solidFill>
                  <a:schemeClr val="tx1"/>
                </a:solidFill>
              </a:rPr>
              <a:t>Personligheds profil</a:t>
            </a:r>
            <a:br>
              <a:rPr lang="da-DK" dirty="0">
                <a:solidFill>
                  <a:schemeClr val="tx1"/>
                </a:solidFill>
              </a:rPr>
            </a:br>
            <a:r>
              <a:rPr lang="da-DK" dirty="0">
                <a:solidFill>
                  <a:schemeClr val="tx1"/>
                </a:solidFill>
              </a:rPr>
              <a:t>I gruppen laves en gennemgang af personlighedsprofilen Jungiansk </a:t>
            </a:r>
            <a:r>
              <a:rPr lang="da-DK" dirty="0" err="1">
                <a:solidFill>
                  <a:schemeClr val="tx1"/>
                </a:solidFill>
              </a:rPr>
              <a:t>Typeindidator</a:t>
            </a:r>
            <a:r>
              <a:rPr lang="da-DK" dirty="0">
                <a:solidFill>
                  <a:schemeClr val="tx1"/>
                </a:solidFill>
              </a:rPr>
              <a:t>. Deltagerne afklares i.f.t. egen profil og hvordan profilens foretrukne adfærd kommer til udtryk i det daglige. </a:t>
            </a:r>
          </a:p>
          <a:p>
            <a:endParaRPr lang="da-DK" dirty="0">
              <a:solidFill>
                <a:schemeClr val="tx1"/>
              </a:solidFill>
            </a:endParaRPr>
          </a:p>
          <a:p>
            <a:r>
              <a:rPr lang="da-DK" dirty="0">
                <a:solidFill>
                  <a:schemeClr val="tx1"/>
                </a:solidFill>
              </a:rPr>
              <a:t>Samtidig får deltagerne kendskab til andre profiler og hvordan medarbejdere, samarbejdspartnere, kunder kan have en anden foretrukne adfærd. </a:t>
            </a:r>
          </a:p>
          <a:p>
            <a:endParaRPr lang="da-DK" dirty="0">
              <a:solidFill>
                <a:schemeClr val="tx1"/>
              </a:solidFill>
            </a:endParaRPr>
          </a:p>
          <a:p>
            <a:r>
              <a:rPr lang="da-DK" dirty="0">
                <a:solidFill>
                  <a:schemeClr val="tx1"/>
                </a:solidFill>
              </a:rPr>
              <a:t>Profilerne anvendes gennem resten af kurset til at analysere forskellige situationer, som lederrollen bringer os ud i. </a:t>
            </a:r>
          </a:p>
        </p:txBody>
      </p:sp>
    </p:spTree>
    <p:extLst>
      <p:ext uri="{BB962C8B-B14F-4D97-AF65-F5344CB8AC3E}">
        <p14:creationId xmlns:p14="http://schemas.microsoft.com/office/powerpoint/2010/main" val="2630446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2C9703D-C8F9-44AD-A7C0-C2F3871F8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601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ktangel 6">
            <a:extLst>
              <a:ext uri="{FF2B5EF4-FFF2-40B4-BE49-F238E27FC236}">
                <a16:creationId xmlns:a16="http://schemas.microsoft.com/office/drawing/2014/main" id="{7ED63A50-1BE5-7223-A782-12D59F4F7B56}"/>
              </a:ext>
            </a:extLst>
          </p:cNvPr>
          <p:cNvSpPr/>
          <p:nvPr/>
        </p:nvSpPr>
        <p:spPr>
          <a:xfrm>
            <a:off x="466725" y="590549"/>
            <a:ext cx="4394986" cy="3528778"/>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b="1" dirty="0"/>
              <a:t>Analyseværktøj: 4 lederopgaver</a:t>
            </a:r>
            <a:br>
              <a:rPr lang="da-DK" b="1" dirty="0"/>
            </a:br>
            <a:endParaRPr lang="da-DK" b="1" dirty="0"/>
          </a:p>
          <a:p>
            <a:r>
              <a:rPr lang="da-DK" dirty="0"/>
              <a:t>På baggrund af nyere ledelsesteorier har jeg lavet et kompas over 4 hovedelementer i ledelse. De 4 elementer repræsenterer forskellige opgaver, som en leder skal håndtere. For hver opgave giver jeg et kort indblik i det teoretiske univers, men fokus er lagt på hvordan det kan omsættes til konkrete situationer i lederens hverdag.</a:t>
            </a:r>
            <a:br>
              <a:rPr lang="da-DK" dirty="0"/>
            </a:br>
            <a:endParaRPr lang="da-DK" dirty="0">
              <a:sym typeface="Wingdings" panose="05000000000000000000" pitchFamily="2" charset="2"/>
            </a:endParaRPr>
          </a:p>
        </p:txBody>
      </p:sp>
      <p:pic>
        <p:nvPicPr>
          <p:cNvPr id="3" name="Billede 2">
            <a:extLst>
              <a:ext uri="{FF2B5EF4-FFF2-40B4-BE49-F238E27FC236}">
                <a16:creationId xmlns:a16="http://schemas.microsoft.com/office/drawing/2014/main" id="{3A2C6940-FC89-BB89-148B-A21C01D4DF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199" y="466725"/>
            <a:ext cx="4848225" cy="4848225"/>
          </a:xfrm>
          <a:prstGeom prst="rect">
            <a:avLst/>
          </a:prstGeom>
        </p:spPr>
      </p:pic>
    </p:spTree>
    <p:extLst>
      <p:ext uri="{BB962C8B-B14F-4D97-AF65-F5344CB8AC3E}">
        <p14:creationId xmlns:p14="http://schemas.microsoft.com/office/powerpoint/2010/main" val="1284551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42C14A9-3617-46DD-9FC4-ED828A7D3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19AB0109-1C89-41F0-9EDF-3DE017BE3F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el 1">
            <a:extLst>
              <a:ext uri="{FF2B5EF4-FFF2-40B4-BE49-F238E27FC236}">
                <a16:creationId xmlns:a16="http://schemas.microsoft.com/office/drawing/2014/main" id="{837E48FB-8359-8241-BF07-5DDBA8ED3F81}"/>
              </a:ext>
            </a:extLst>
          </p:cNvPr>
          <p:cNvSpPr>
            <a:spLocks noGrp="1"/>
          </p:cNvSpPr>
          <p:nvPr>
            <p:ph type="title"/>
          </p:nvPr>
        </p:nvSpPr>
        <p:spPr>
          <a:xfrm>
            <a:off x="1451578" y="804519"/>
            <a:ext cx="6479257" cy="1049235"/>
          </a:xfrm>
        </p:spPr>
        <p:txBody>
          <a:bodyPr>
            <a:normAutofit/>
          </a:bodyPr>
          <a:lstStyle/>
          <a:p>
            <a:r>
              <a:rPr lang="da-DK" dirty="0"/>
              <a:t>DEN FØRSTE Ledelsesopgave:</a:t>
            </a:r>
            <a:br>
              <a:rPr lang="da-DK" dirty="0"/>
            </a:br>
            <a:r>
              <a:rPr lang="da-DK" sz="2200" dirty="0"/>
              <a:t>Sætte Retning og mål</a:t>
            </a:r>
          </a:p>
        </p:txBody>
      </p:sp>
      <p:sp>
        <p:nvSpPr>
          <p:cNvPr id="35" name="Rectangle 34">
            <a:extLst>
              <a:ext uri="{FF2B5EF4-FFF2-40B4-BE49-F238E27FC236}">
                <a16:creationId xmlns:a16="http://schemas.microsoft.com/office/drawing/2014/main" id="{19E5CB6C-D5A1-44AB-BAD0-E76C67ED2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5" name="Billede 4">
            <a:extLst>
              <a:ext uri="{FF2B5EF4-FFF2-40B4-BE49-F238E27FC236}">
                <a16:creationId xmlns:a16="http://schemas.microsoft.com/office/drawing/2014/main" id="{0BD25A71-4C6A-81BC-301A-98D9B72E7991}"/>
              </a:ext>
            </a:extLst>
          </p:cNvPr>
          <p:cNvPicPr>
            <a:picLocks noChangeAspect="1"/>
          </p:cNvPicPr>
          <p:nvPr/>
        </p:nvPicPr>
        <p:blipFill>
          <a:blip r:embed="rId2"/>
          <a:stretch>
            <a:fillRect/>
          </a:stretch>
        </p:blipFill>
        <p:spPr>
          <a:xfrm>
            <a:off x="8127491" y="1853754"/>
            <a:ext cx="2709572" cy="2491906"/>
          </a:xfrm>
          <a:prstGeom prst="rect">
            <a:avLst/>
          </a:prstGeom>
        </p:spPr>
      </p:pic>
      <p:pic>
        <p:nvPicPr>
          <p:cNvPr id="37" name="Picture 36">
            <a:extLst>
              <a:ext uri="{FF2B5EF4-FFF2-40B4-BE49-F238E27FC236}">
                <a16:creationId xmlns:a16="http://schemas.microsoft.com/office/drawing/2014/main" id="{D5A16967-5C32-4A48-9F02-4F0228AC8D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id="{942D078B-EF20-4DB1-AA1B-87F212C56A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 name="Rektangel 2">
            <a:extLst>
              <a:ext uri="{FF2B5EF4-FFF2-40B4-BE49-F238E27FC236}">
                <a16:creationId xmlns:a16="http://schemas.microsoft.com/office/drawing/2014/main" id="{314C9A5A-A4ED-FED3-C861-E7ED720EC90C}"/>
              </a:ext>
            </a:extLst>
          </p:cNvPr>
          <p:cNvSpPr/>
          <p:nvPr/>
        </p:nvSpPr>
        <p:spPr>
          <a:xfrm>
            <a:off x="1451579" y="2154724"/>
            <a:ext cx="5550356" cy="323073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dirty="0">
                <a:solidFill>
                  <a:schemeClr val="tx1"/>
                </a:solidFill>
              </a:rPr>
              <a:t>Opgaven omfatte at få medarbejderne til at opleve sig som en del af firmaet – skabe identitet:</a:t>
            </a:r>
          </a:p>
          <a:p>
            <a:pPr marL="285750" indent="-285750">
              <a:buFont typeface="Arial" panose="020B0604020202020204" pitchFamily="34" charset="0"/>
              <a:buChar char="•"/>
            </a:pPr>
            <a:r>
              <a:rPr lang="da-DK" dirty="0">
                <a:solidFill>
                  <a:schemeClr val="tx1"/>
                </a:solidFill>
              </a:rPr>
              <a:t>At kunne se mening i virksomhedens mission </a:t>
            </a:r>
          </a:p>
          <a:p>
            <a:pPr marL="285750" indent="-285750">
              <a:buFont typeface="Arial" panose="020B0604020202020204" pitchFamily="34" charset="0"/>
              <a:buChar char="•"/>
            </a:pPr>
            <a:r>
              <a:rPr lang="da-DK" dirty="0">
                <a:solidFill>
                  <a:schemeClr val="tx1"/>
                </a:solidFill>
              </a:rPr>
              <a:t>At kunne se værdi af eget arbejde i.f.t. helheden</a:t>
            </a:r>
          </a:p>
          <a:p>
            <a:pPr marL="285750" indent="-285750">
              <a:buFont typeface="Arial" panose="020B0604020202020204" pitchFamily="34" charset="0"/>
              <a:buChar char="•"/>
            </a:pPr>
            <a:r>
              <a:rPr lang="da-DK" dirty="0">
                <a:solidFill>
                  <a:schemeClr val="tx1"/>
                </a:solidFill>
              </a:rPr>
              <a:t>At have accept af virksomhedens værdier</a:t>
            </a:r>
          </a:p>
          <a:p>
            <a:pPr marL="285750" indent="-285750">
              <a:buFont typeface="Arial" panose="020B0604020202020204" pitchFamily="34" charset="0"/>
              <a:buChar char="•"/>
            </a:pPr>
            <a:r>
              <a:rPr lang="da-DK" dirty="0">
                <a:solidFill>
                  <a:schemeClr val="tx1"/>
                </a:solidFill>
              </a:rPr>
              <a:t>At kunne se at opgavernes mål</a:t>
            </a:r>
          </a:p>
        </p:txBody>
      </p:sp>
    </p:spTree>
    <p:extLst>
      <p:ext uri="{BB962C8B-B14F-4D97-AF65-F5344CB8AC3E}">
        <p14:creationId xmlns:p14="http://schemas.microsoft.com/office/powerpoint/2010/main" val="372839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39916-F397-1D2A-39C1-DAF72798FB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90F6D70-7CCD-FA61-426D-C69AFAB3847F}"/>
              </a:ext>
            </a:extLst>
          </p:cNvPr>
          <p:cNvSpPr>
            <a:spLocks noGrp="1"/>
          </p:cNvSpPr>
          <p:nvPr>
            <p:ph type="title"/>
          </p:nvPr>
        </p:nvSpPr>
        <p:spPr>
          <a:xfrm>
            <a:off x="1451580" y="804519"/>
            <a:ext cx="5945102" cy="1024281"/>
          </a:xfrm>
        </p:spPr>
        <p:txBody>
          <a:bodyPr>
            <a:normAutofit fontScale="90000"/>
          </a:bodyPr>
          <a:lstStyle/>
          <a:p>
            <a:r>
              <a:rPr lang="da-DK" dirty="0"/>
              <a:t>Den anden Ledelsesopgave</a:t>
            </a:r>
            <a:br>
              <a:rPr lang="da-DK" dirty="0"/>
            </a:br>
            <a:r>
              <a:rPr lang="da-DK" cap="none" dirty="0"/>
              <a:t>Arbejdets tilrettelæggelse</a:t>
            </a:r>
            <a:br>
              <a:rPr lang="da-DK" cap="none" dirty="0"/>
            </a:br>
            <a:endParaRPr lang="da-DK" dirty="0"/>
          </a:p>
        </p:txBody>
      </p:sp>
      <p:pic>
        <p:nvPicPr>
          <p:cNvPr id="5" name="Billede 4">
            <a:extLst>
              <a:ext uri="{FF2B5EF4-FFF2-40B4-BE49-F238E27FC236}">
                <a16:creationId xmlns:a16="http://schemas.microsoft.com/office/drawing/2014/main" id="{EC81F260-F145-5B98-C1D7-31D6496CDE4D}"/>
              </a:ext>
            </a:extLst>
          </p:cNvPr>
          <p:cNvPicPr>
            <a:picLocks noChangeAspect="1"/>
          </p:cNvPicPr>
          <p:nvPr/>
        </p:nvPicPr>
        <p:blipFill>
          <a:blip r:embed="rId3"/>
          <a:stretch>
            <a:fillRect/>
          </a:stretch>
        </p:blipFill>
        <p:spPr>
          <a:xfrm>
            <a:off x="8013176" y="1828800"/>
            <a:ext cx="3097449" cy="2768123"/>
          </a:xfrm>
          <a:prstGeom prst="rect">
            <a:avLst/>
          </a:prstGeom>
        </p:spPr>
      </p:pic>
      <p:sp>
        <p:nvSpPr>
          <p:cNvPr id="11" name="Tekstfelt 10">
            <a:extLst>
              <a:ext uri="{FF2B5EF4-FFF2-40B4-BE49-F238E27FC236}">
                <a16:creationId xmlns:a16="http://schemas.microsoft.com/office/drawing/2014/main" id="{41564A11-5D1E-03FB-A35F-653DE763CCCF}"/>
              </a:ext>
            </a:extLst>
          </p:cNvPr>
          <p:cNvSpPr txBox="1"/>
          <p:nvPr/>
        </p:nvSpPr>
        <p:spPr>
          <a:xfrm>
            <a:off x="1451579" y="2176272"/>
            <a:ext cx="4510309" cy="2308324"/>
          </a:xfrm>
          <a:prstGeom prst="rect">
            <a:avLst/>
          </a:prstGeom>
          <a:solidFill>
            <a:schemeClr val="accent5">
              <a:lumMod val="40000"/>
              <a:lumOff val="60000"/>
            </a:schemeClr>
          </a:solidFill>
        </p:spPr>
        <p:txBody>
          <a:bodyPr wrap="square" rtlCol="0">
            <a:spAutoFit/>
          </a:bodyPr>
          <a:lstStyle/>
          <a:p>
            <a:r>
              <a:rPr lang="da-DK" dirty="0"/>
              <a:t>Stikord kan være:</a:t>
            </a:r>
          </a:p>
          <a:p>
            <a:pPr marL="285750" indent="-285750">
              <a:buFont typeface="Arial" panose="020B0604020202020204" pitchFamily="34" charset="0"/>
              <a:buChar char="•"/>
            </a:pPr>
            <a:r>
              <a:rPr lang="da-DK" dirty="0"/>
              <a:t>Procedurer</a:t>
            </a:r>
          </a:p>
          <a:p>
            <a:pPr marL="285750" indent="-285750">
              <a:buFont typeface="Arial" panose="020B0604020202020204" pitchFamily="34" charset="0"/>
              <a:buChar char="•"/>
            </a:pPr>
            <a:r>
              <a:rPr lang="da-DK" dirty="0"/>
              <a:t>Værktøj tilgængeligt</a:t>
            </a:r>
          </a:p>
          <a:p>
            <a:pPr marL="285750" indent="-285750">
              <a:buFont typeface="Arial" panose="020B0604020202020204" pitchFamily="34" charset="0"/>
              <a:buChar char="•"/>
            </a:pPr>
            <a:r>
              <a:rPr lang="da-DK" dirty="0"/>
              <a:t>Arbejdsprocesser kendte – hvis krav</a:t>
            </a:r>
          </a:p>
          <a:p>
            <a:pPr marL="285750" indent="-285750">
              <a:buFont typeface="Arial" panose="020B0604020202020204" pitchFamily="34" charset="0"/>
              <a:buChar char="•"/>
            </a:pPr>
            <a:r>
              <a:rPr lang="da-DK" dirty="0"/>
              <a:t>Prioritering kendt</a:t>
            </a:r>
          </a:p>
          <a:p>
            <a:pPr marL="285750" indent="-285750">
              <a:buFont typeface="Arial" panose="020B0604020202020204" pitchFamily="34" charset="0"/>
              <a:buChar char="•"/>
            </a:pPr>
            <a:r>
              <a:rPr lang="da-DK" dirty="0"/>
              <a:t>Kvalitetskrav kendte</a:t>
            </a:r>
          </a:p>
          <a:p>
            <a:pPr marL="285750" indent="-285750">
              <a:buFont typeface="Arial" panose="020B0604020202020204" pitchFamily="34" charset="0"/>
              <a:buChar char="•"/>
            </a:pPr>
            <a:r>
              <a:rPr lang="da-DK" dirty="0"/>
              <a:t>Delegering af ansvar</a:t>
            </a:r>
          </a:p>
          <a:p>
            <a:pPr marL="285750" indent="-285750">
              <a:buFont typeface="Arial" panose="020B0604020202020204" pitchFamily="34" charset="0"/>
              <a:buChar char="•"/>
            </a:pPr>
            <a:r>
              <a:rPr lang="da-DK" dirty="0"/>
              <a:t>Rette kompetencer til stede</a:t>
            </a:r>
          </a:p>
        </p:txBody>
      </p:sp>
    </p:spTree>
    <p:extLst>
      <p:ext uri="{BB962C8B-B14F-4D97-AF65-F5344CB8AC3E}">
        <p14:creationId xmlns:p14="http://schemas.microsoft.com/office/powerpoint/2010/main" val="3806609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538D4-3AC9-571A-118F-1FB61E4F61B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21D88DB-2DA9-A1AC-6415-542EF7CE9832}"/>
              </a:ext>
            </a:extLst>
          </p:cNvPr>
          <p:cNvSpPr>
            <a:spLocks noGrp="1"/>
          </p:cNvSpPr>
          <p:nvPr>
            <p:ph type="title"/>
          </p:nvPr>
        </p:nvSpPr>
        <p:spPr/>
        <p:txBody>
          <a:bodyPr/>
          <a:lstStyle/>
          <a:p>
            <a:r>
              <a:rPr lang="da-DK" dirty="0"/>
              <a:t>Den tredje Ledelsesopgave</a:t>
            </a:r>
            <a:br>
              <a:rPr lang="da-DK" dirty="0"/>
            </a:br>
            <a:r>
              <a:rPr lang="da-DK" cap="none" dirty="0"/>
              <a:t>Samarbejdsrelationer</a:t>
            </a:r>
          </a:p>
        </p:txBody>
      </p:sp>
      <p:sp>
        <p:nvSpPr>
          <p:cNvPr id="3" name="Pladsholder til indhold 2">
            <a:extLst>
              <a:ext uri="{FF2B5EF4-FFF2-40B4-BE49-F238E27FC236}">
                <a16:creationId xmlns:a16="http://schemas.microsoft.com/office/drawing/2014/main" id="{CF93563C-7629-6046-DADE-9DE768A6E094}"/>
              </a:ext>
            </a:extLst>
          </p:cNvPr>
          <p:cNvSpPr>
            <a:spLocks noGrp="1"/>
          </p:cNvSpPr>
          <p:nvPr>
            <p:ph idx="1"/>
          </p:nvPr>
        </p:nvSpPr>
        <p:spPr>
          <a:xfrm>
            <a:off x="1451580" y="2015732"/>
            <a:ext cx="5917942" cy="2988515"/>
          </a:xfrm>
          <a:solidFill>
            <a:schemeClr val="accent1">
              <a:lumMod val="20000"/>
              <a:lumOff val="80000"/>
            </a:schemeClr>
          </a:solidFill>
        </p:spPr>
        <p:txBody>
          <a:bodyPr>
            <a:normAutofit fontScale="85000" lnSpcReduction="10000"/>
          </a:bodyPr>
          <a:lstStyle/>
          <a:p>
            <a:pPr marL="0" indent="0">
              <a:buNone/>
            </a:pPr>
            <a:r>
              <a:rPr lang="da-DK" dirty="0"/>
              <a:t>Stikord kan være: </a:t>
            </a:r>
          </a:p>
          <a:p>
            <a:r>
              <a:rPr lang="da-DK" dirty="0"/>
              <a:t>Arbejdsklima og tone er god og der er tillid</a:t>
            </a:r>
          </a:p>
          <a:p>
            <a:r>
              <a:rPr lang="da-DK" dirty="0"/>
              <a:t>Medarbejdere skal indgå i arbejdsfællesskabet </a:t>
            </a:r>
          </a:p>
          <a:p>
            <a:r>
              <a:rPr lang="da-DK" dirty="0"/>
              <a:t>Medarbejderne skal leve op til virksomhedens kultur</a:t>
            </a:r>
          </a:p>
          <a:p>
            <a:r>
              <a:rPr lang="da-DK" dirty="0"/>
              <a:t>Medarbejderne skal have de rette kompetencer</a:t>
            </a:r>
          </a:p>
          <a:p>
            <a:r>
              <a:rPr lang="da-DK" dirty="0"/>
              <a:t>Vi skal være ”den rette mængde” medarbejdere</a:t>
            </a:r>
          </a:p>
          <a:p>
            <a:r>
              <a:rPr lang="da-DK" dirty="0"/>
              <a:t>Vi skal samarbejde med andre om den samlede opgaveløsning</a:t>
            </a:r>
          </a:p>
          <a:p>
            <a:pPr marL="0" indent="0">
              <a:buNone/>
            </a:pPr>
            <a:endParaRPr lang="da-DK" dirty="0"/>
          </a:p>
          <a:p>
            <a:pPr marL="0" indent="0">
              <a:buNone/>
            </a:pPr>
            <a:endParaRPr lang="da-DK" dirty="0"/>
          </a:p>
        </p:txBody>
      </p:sp>
      <p:pic>
        <p:nvPicPr>
          <p:cNvPr id="5" name="Billede 4">
            <a:extLst>
              <a:ext uri="{FF2B5EF4-FFF2-40B4-BE49-F238E27FC236}">
                <a16:creationId xmlns:a16="http://schemas.microsoft.com/office/drawing/2014/main" id="{33251355-FCBE-03D6-3007-A3EC28DC24EF}"/>
              </a:ext>
            </a:extLst>
          </p:cNvPr>
          <p:cNvPicPr>
            <a:picLocks noChangeAspect="1"/>
          </p:cNvPicPr>
          <p:nvPr/>
        </p:nvPicPr>
        <p:blipFill>
          <a:blip r:embed="rId3"/>
          <a:stretch>
            <a:fillRect/>
          </a:stretch>
        </p:blipFill>
        <p:spPr>
          <a:xfrm>
            <a:off x="7768729" y="1732264"/>
            <a:ext cx="3286125" cy="2867025"/>
          </a:xfrm>
          <a:prstGeom prst="rect">
            <a:avLst/>
          </a:prstGeom>
        </p:spPr>
      </p:pic>
    </p:spTree>
    <p:extLst>
      <p:ext uri="{BB962C8B-B14F-4D97-AF65-F5344CB8AC3E}">
        <p14:creationId xmlns:p14="http://schemas.microsoft.com/office/powerpoint/2010/main" val="3547637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494E4-F741-35B3-0696-13EDCB8531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BCF421-AAA9-0425-AE8F-2903A730AACC}"/>
              </a:ext>
            </a:extLst>
          </p:cNvPr>
          <p:cNvSpPr>
            <a:spLocks noGrp="1"/>
          </p:cNvSpPr>
          <p:nvPr>
            <p:ph type="title"/>
          </p:nvPr>
        </p:nvSpPr>
        <p:spPr/>
        <p:txBody>
          <a:bodyPr>
            <a:normAutofit/>
          </a:bodyPr>
          <a:lstStyle/>
          <a:p>
            <a:r>
              <a:rPr lang="da-DK" dirty="0"/>
              <a:t>Den fjerde ledelsesopgave</a:t>
            </a:r>
            <a:br>
              <a:rPr lang="da-DK" dirty="0"/>
            </a:br>
            <a:r>
              <a:rPr lang="da-DK" cap="none" dirty="0"/>
              <a:t>Personaleforhold</a:t>
            </a:r>
          </a:p>
        </p:txBody>
      </p:sp>
      <p:sp>
        <p:nvSpPr>
          <p:cNvPr id="3" name="Pladsholder til indhold 2">
            <a:extLst>
              <a:ext uri="{FF2B5EF4-FFF2-40B4-BE49-F238E27FC236}">
                <a16:creationId xmlns:a16="http://schemas.microsoft.com/office/drawing/2014/main" id="{A789F489-1E9C-F313-67D0-00E60AA2F1B9}"/>
              </a:ext>
            </a:extLst>
          </p:cNvPr>
          <p:cNvSpPr>
            <a:spLocks noGrp="1"/>
          </p:cNvSpPr>
          <p:nvPr>
            <p:ph idx="1"/>
          </p:nvPr>
        </p:nvSpPr>
        <p:spPr>
          <a:xfrm>
            <a:off x="1451579" y="2015732"/>
            <a:ext cx="4644421" cy="3450613"/>
          </a:xfrm>
          <a:solidFill>
            <a:schemeClr val="accent3">
              <a:lumMod val="20000"/>
              <a:lumOff val="80000"/>
            </a:schemeClr>
          </a:solidFill>
        </p:spPr>
        <p:txBody>
          <a:bodyPr>
            <a:normAutofit/>
          </a:bodyPr>
          <a:lstStyle/>
          <a:p>
            <a:pPr marL="0" indent="0">
              <a:buNone/>
            </a:pPr>
            <a:r>
              <a:rPr lang="da-DK" sz="1200" dirty="0"/>
              <a:t>Stikord kan være:</a:t>
            </a:r>
          </a:p>
          <a:p>
            <a:r>
              <a:rPr lang="da-DK" sz="1200" dirty="0"/>
              <a:t>Løn – og ansættelsesforhold er fair</a:t>
            </a:r>
          </a:p>
          <a:p>
            <a:r>
              <a:rPr lang="da-DK" sz="1200" dirty="0"/>
              <a:t>Føle sig sikker i sin faglighed og mulighed for at lære</a:t>
            </a:r>
          </a:p>
          <a:p>
            <a:r>
              <a:rPr lang="da-DK" sz="1200" dirty="0"/>
              <a:t>Tilpasse udfordringer for medarbejdere</a:t>
            </a:r>
          </a:p>
          <a:p>
            <a:r>
              <a:rPr lang="da-DK" sz="1200" dirty="0"/>
              <a:t>Gode forbilleder med sprog, påklædning, adfærd </a:t>
            </a:r>
          </a:p>
          <a:p>
            <a:r>
              <a:rPr lang="da-DK" sz="1200" dirty="0"/>
              <a:t>Føle sig værdsat ved feedback, sparring, rette arbejdsopgaver</a:t>
            </a:r>
          </a:p>
          <a:p>
            <a:r>
              <a:rPr lang="da-DK" sz="1200" dirty="0"/>
              <a:t>Tillid mellem leder og ansat</a:t>
            </a:r>
          </a:p>
          <a:p>
            <a:r>
              <a:rPr lang="da-DK" sz="1200" dirty="0"/>
              <a:t>Anerkendelse af ekstra indsatser</a:t>
            </a:r>
          </a:p>
          <a:p>
            <a:r>
              <a:rPr lang="da-DK" sz="1200" dirty="0"/>
              <a:t>Se hele medarbejderen, herunder hensyn til særlige forhold</a:t>
            </a:r>
          </a:p>
          <a:p>
            <a:r>
              <a:rPr lang="da-DK" sz="1200" dirty="0"/>
              <a:t>Balance mellem arbejde og fritid</a:t>
            </a:r>
          </a:p>
          <a:p>
            <a:pPr marL="0" indent="0">
              <a:buNone/>
            </a:pPr>
            <a:endParaRPr lang="da-DK" sz="1200" dirty="0"/>
          </a:p>
          <a:p>
            <a:pPr marL="0" indent="0">
              <a:buNone/>
            </a:pPr>
            <a:endParaRPr lang="da-DK" sz="1200" dirty="0"/>
          </a:p>
          <a:p>
            <a:pPr marL="0" indent="0">
              <a:buNone/>
            </a:pPr>
            <a:endParaRPr lang="da-DK" sz="1200" dirty="0"/>
          </a:p>
        </p:txBody>
      </p:sp>
      <p:pic>
        <p:nvPicPr>
          <p:cNvPr id="5" name="Billede 4">
            <a:extLst>
              <a:ext uri="{FF2B5EF4-FFF2-40B4-BE49-F238E27FC236}">
                <a16:creationId xmlns:a16="http://schemas.microsoft.com/office/drawing/2014/main" id="{73E0955D-5E16-3A5D-A409-E25E2CCD8A0D}"/>
              </a:ext>
            </a:extLst>
          </p:cNvPr>
          <p:cNvPicPr>
            <a:picLocks noChangeAspect="1"/>
          </p:cNvPicPr>
          <p:nvPr/>
        </p:nvPicPr>
        <p:blipFill>
          <a:blip r:embed="rId3"/>
          <a:stretch>
            <a:fillRect/>
          </a:stretch>
        </p:blipFill>
        <p:spPr>
          <a:xfrm>
            <a:off x="7625854" y="1780954"/>
            <a:ext cx="3429000" cy="3076575"/>
          </a:xfrm>
          <a:prstGeom prst="rect">
            <a:avLst/>
          </a:prstGeom>
        </p:spPr>
      </p:pic>
    </p:spTree>
    <p:extLst>
      <p:ext uri="{BB962C8B-B14F-4D97-AF65-F5344CB8AC3E}">
        <p14:creationId xmlns:p14="http://schemas.microsoft.com/office/powerpoint/2010/main" val="1663336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80CB9-1939-5AAB-0691-F3DA745D773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0279B75-C0E8-61D3-1264-75747D5D1F8B}"/>
              </a:ext>
            </a:extLst>
          </p:cNvPr>
          <p:cNvSpPr>
            <a:spLocks noGrp="1"/>
          </p:cNvSpPr>
          <p:nvPr>
            <p:ph type="title"/>
          </p:nvPr>
        </p:nvSpPr>
        <p:spPr/>
        <p:txBody>
          <a:bodyPr>
            <a:normAutofit/>
          </a:bodyPr>
          <a:lstStyle/>
          <a:p>
            <a:r>
              <a:rPr lang="da-DK" cap="none" dirty="0"/>
              <a:t>Fra teori til praksis læring</a:t>
            </a:r>
          </a:p>
        </p:txBody>
      </p:sp>
      <p:sp>
        <p:nvSpPr>
          <p:cNvPr id="3" name="Pladsholder til indhold 2">
            <a:extLst>
              <a:ext uri="{FF2B5EF4-FFF2-40B4-BE49-F238E27FC236}">
                <a16:creationId xmlns:a16="http://schemas.microsoft.com/office/drawing/2014/main" id="{A0CF5346-D28F-ACF9-BEBB-8F1EFAFA016A}"/>
              </a:ext>
            </a:extLst>
          </p:cNvPr>
          <p:cNvSpPr>
            <a:spLocks noGrp="1"/>
          </p:cNvSpPr>
          <p:nvPr>
            <p:ph idx="1"/>
          </p:nvPr>
        </p:nvSpPr>
        <p:spPr>
          <a:xfrm>
            <a:off x="1451579" y="2015732"/>
            <a:ext cx="4644421" cy="3450613"/>
          </a:xfr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2700000" scaled="1"/>
            <a:tileRect/>
          </a:gradFill>
        </p:spPr>
        <p:txBody>
          <a:bodyPr>
            <a:normAutofit/>
          </a:bodyPr>
          <a:lstStyle/>
          <a:p>
            <a:pPr marL="129150" indent="0">
              <a:buNone/>
            </a:pPr>
            <a:r>
              <a:rPr lang="da-DK" sz="1200" dirty="0"/>
              <a:t>For hver ledelsesopgave giver jeg eksempler, som er hentet fra mine egne erfaringer med ledersparring og fra samtaler med mestre om deres udfordringer. Der kan også inddrages cases, som deltagerne medbringer. </a:t>
            </a:r>
            <a:br>
              <a:rPr lang="da-DK" sz="1200" dirty="0"/>
            </a:br>
            <a:br>
              <a:rPr lang="da-DK" sz="1200" dirty="0"/>
            </a:br>
            <a:r>
              <a:rPr lang="da-DK" sz="1200" dirty="0"/>
              <a:t>Hvert ledelsesopgave afsluttes med en øvelse, hvor deltagerne sammen løser en opgave og de forskellige løsninger drøftes. Det er vigtigt at pointere, at der ikke er forkerte løsninger, men at forskellige løsninger kan virke i forskellige situationer. Deltagerne opfordres til at forholde sig til, hvad er opleves rigtigt for dem og deres forretning.</a:t>
            </a:r>
          </a:p>
          <a:p>
            <a:pPr marL="129150" indent="0">
              <a:buNone/>
            </a:pPr>
            <a:endParaRPr lang="da-DK" sz="1200" dirty="0"/>
          </a:p>
          <a:p>
            <a:pPr marL="129150" indent="0">
              <a:buNone/>
            </a:pPr>
            <a:r>
              <a:rPr lang="da-DK" sz="1200" dirty="0"/>
              <a:t>De to dage afsluttes med, at deltagerne laver en ”personlig kontrakt”, hvor de kan fokusere på egen fremtidig udvikling.</a:t>
            </a:r>
          </a:p>
        </p:txBody>
      </p:sp>
    </p:spTree>
    <p:extLst>
      <p:ext uri="{BB962C8B-B14F-4D97-AF65-F5344CB8AC3E}">
        <p14:creationId xmlns:p14="http://schemas.microsoft.com/office/powerpoint/2010/main" val="3615114987"/>
      </p:ext>
    </p:extLst>
  </p:cSld>
  <p:clrMapOvr>
    <a:masterClrMapping/>
  </p:clrMapOvr>
</p:sld>
</file>

<file path=ppt/theme/theme1.xml><?xml version="1.0" encoding="utf-8"?>
<a:theme xmlns:a="http://schemas.openxmlformats.org/drawingml/2006/main" name="Galleri">
  <a:themeElements>
    <a:clrScheme name="Galleri">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i">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i">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39124</TotalTime>
  <Words>843</Words>
  <Application>Microsoft Office PowerPoint</Application>
  <PresentationFormat>Widescreen</PresentationFormat>
  <Paragraphs>79</Paragraphs>
  <Slides>9</Slides>
  <Notes>5</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9</vt:i4>
      </vt:variant>
    </vt:vector>
  </HeadingPairs>
  <TitlesOfParts>
    <vt:vector size="14" baseType="lpstr">
      <vt:lpstr>Aptos</vt:lpstr>
      <vt:lpstr>Arial</vt:lpstr>
      <vt:lpstr>Gill Sans MT</vt:lpstr>
      <vt:lpstr>Wingdings</vt:lpstr>
      <vt:lpstr>Galleri</vt:lpstr>
      <vt:lpstr>Jeg er leder Lederrollen betyder nye opgaver Forventningerne ændres, både mine og andres Hvordan udfylder jeg rollen?</vt:lpstr>
      <vt:lpstr>Hvorfor tage et lederkursus hos ”Samarbejde i fokus”?</vt:lpstr>
      <vt:lpstr>PowerPoint-præsentation</vt:lpstr>
      <vt:lpstr>PowerPoint-præsentation</vt:lpstr>
      <vt:lpstr>DEN FØRSTE Ledelsesopgave: Sætte Retning og mål</vt:lpstr>
      <vt:lpstr>Den anden Ledelsesopgave Arbejdets tilrettelæggelse </vt:lpstr>
      <vt:lpstr>Den tredje Ledelsesopgave Samarbejdsrelationer</vt:lpstr>
      <vt:lpstr>Den fjerde ledelsesopgave Personaleforhold</vt:lpstr>
      <vt:lpstr>Fra teori til praksis læring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Birgitte Horsager Møller</dc:creator>
  <cp:lastModifiedBy>Birgitte Horsager Møller</cp:lastModifiedBy>
  <cp:revision>2</cp:revision>
  <dcterms:created xsi:type="dcterms:W3CDTF">2026-06-19T10:27:57Z</dcterms:created>
  <dcterms:modified xsi:type="dcterms:W3CDTF">2026-09-22T11:58:11Z</dcterms:modified>
</cp:coreProperties>
</file>